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2.xml" ContentType="application/vnd.openxmlformats-officedocument.presentationml.notesSlide+xml"/>
  <Override PartName="/ppt/theme/themeOverride4.xml" ContentType="application/vnd.openxmlformats-officedocument.themeOverride+xml"/>
  <Override PartName="/ppt/notesSlides/notesSlide3.xml" ContentType="application/vnd.openxmlformats-officedocument.presentationml.notesSlide+xml"/>
  <Override PartName="/ppt/theme/themeOverride5.xml" ContentType="application/vnd.openxmlformats-officedocument.themeOverride+xml"/>
  <Override PartName="/ppt/notesSlides/notesSlide4.xml" ContentType="application/vnd.openxmlformats-officedocument.presentationml.notesSlide+xml"/>
  <Override PartName="/ppt/theme/themeOverride6.xml" ContentType="application/vnd.openxmlformats-officedocument.themeOverride+xml"/>
  <Override PartName="/ppt/notesSlides/notesSlide5.xml" ContentType="application/vnd.openxmlformats-officedocument.presentationml.notesSlide+xml"/>
  <Override PartName="/ppt/theme/themeOverride7.xml" ContentType="application/vnd.openxmlformats-officedocument.themeOverride+xml"/>
  <Override PartName="/ppt/notesSlides/notesSlide6.xml" ContentType="application/vnd.openxmlformats-officedocument.presentationml.notesSlide+xml"/>
  <Override PartName="/ppt/theme/themeOverride8.xml" ContentType="application/vnd.openxmlformats-officedocument.themeOverr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0.xml" ContentType="application/vnd.openxmlformats-officedocument.themeOverride+xml"/>
  <Override PartName="/ppt/theme/themeOverride11.xml" ContentType="application/vnd.openxmlformats-officedocument.themeOverride+xml"/>
  <Override PartName="/ppt/notesSlides/notesSlide11.xml" ContentType="application/vnd.openxmlformats-officedocument.presentationml.notesSlide+xml"/>
  <Override PartName="/ppt/theme/themeOverride12.xml" ContentType="application/vnd.openxmlformats-officedocument.themeOverride+xml"/>
  <Override PartName="/ppt/notesSlides/notesSlide12.xml" ContentType="application/vnd.openxmlformats-officedocument.presentationml.notesSlide+xml"/>
  <Override PartName="/ppt/theme/themeOverride13.xml" ContentType="application/vnd.openxmlformats-officedocument.themeOverride+xml"/>
  <Override PartName="/ppt/notesSlides/notesSlide13.xml" ContentType="application/vnd.openxmlformats-officedocument.presentationml.notesSlide+xml"/>
  <Override PartName="/ppt/theme/themeOverride14.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5.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6.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685" r:id="rId2"/>
    <p:sldId id="686" r:id="rId3"/>
    <p:sldId id="677" r:id="rId4"/>
    <p:sldId id="691" r:id="rId5"/>
    <p:sldId id="696" r:id="rId6"/>
    <p:sldId id="698" r:id="rId7"/>
    <p:sldId id="701" r:id="rId8"/>
    <p:sldId id="693" r:id="rId9"/>
    <p:sldId id="290" r:id="rId10"/>
    <p:sldId id="711" r:id="rId11"/>
    <p:sldId id="738" r:id="rId12"/>
    <p:sldId id="695" r:id="rId13"/>
    <p:sldId id="729" r:id="rId14"/>
    <p:sldId id="694" r:id="rId15"/>
    <p:sldId id="732" r:id="rId16"/>
    <p:sldId id="726" r:id="rId17"/>
    <p:sldId id="737" r:id="rId18"/>
    <p:sldId id="733" r:id="rId19"/>
    <p:sldId id="735" r:id="rId20"/>
    <p:sldId id="724" r:id="rId21"/>
    <p:sldId id="736" r:id="rId22"/>
    <p:sldId id="260" r:id="rId23"/>
    <p:sldId id="690" r:id="rId24"/>
  </p:sldIdLst>
  <p:sldSz cx="12192000" cy="6858000"/>
  <p:notesSz cx="6858000" cy="9144000"/>
  <p:custDataLst>
    <p:tags r:id="rId26"/>
  </p:custDataLst>
  <p:defaultTextStyle>
    <a:defPPr>
      <a:defRPr lang="zh-CN"/>
    </a:defPPr>
    <a:lvl1pPr marL="0" algn="l" defTabSz="914332" rtl="0" eaLnBrk="1" latinLnBrk="0" hangingPunct="1">
      <a:defRPr sz="1900" kern="1200">
        <a:solidFill>
          <a:schemeClr val="tx1"/>
        </a:solidFill>
        <a:latin typeface="+mn-lt"/>
        <a:ea typeface="+mn-ea"/>
        <a:cs typeface="+mn-cs"/>
      </a:defRPr>
    </a:lvl1pPr>
    <a:lvl2pPr marL="457167" algn="l" defTabSz="914332" rtl="0" eaLnBrk="1" latinLnBrk="0" hangingPunct="1">
      <a:defRPr sz="1900" kern="1200">
        <a:solidFill>
          <a:schemeClr val="tx1"/>
        </a:solidFill>
        <a:latin typeface="+mn-lt"/>
        <a:ea typeface="+mn-ea"/>
        <a:cs typeface="+mn-cs"/>
      </a:defRPr>
    </a:lvl2pPr>
    <a:lvl3pPr marL="914332" algn="l" defTabSz="914332" rtl="0" eaLnBrk="1" latinLnBrk="0" hangingPunct="1">
      <a:defRPr sz="1900" kern="1200">
        <a:solidFill>
          <a:schemeClr val="tx1"/>
        </a:solidFill>
        <a:latin typeface="+mn-lt"/>
        <a:ea typeface="+mn-ea"/>
        <a:cs typeface="+mn-cs"/>
      </a:defRPr>
    </a:lvl3pPr>
    <a:lvl4pPr marL="1371498" algn="l" defTabSz="914332" rtl="0" eaLnBrk="1" latinLnBrk="0" hangingPunct="1">
      <a:defRPr sz="1900" kern="1200">
        <a:solidFill>
          <a:schemeClr val="tx1"/>
        </a:solidFill>
        <a:latin typeface="+mn-lt"/>
        <a:ea typeface="+mn-ea"/>
        <a:cs typeface="+mn-cs"/>
      </a:defRPr>
    </a:lvl4pPr>
    <a:lvl5pPr marL="1828664" algn="l" defTabSz="914332" rtl="0" eaLnBrk="1" latinLnBrk="0" hangingPunct="1">
      <a:defRPr sz="1900" kern="1200">
        <a:solidFill>
          <a:schemeClr val="tx1"/>
        </a:solidFill>
        <a:latin typeface="+mn-lt"/>
        <a:ea typeface="+mn-ea"/>
        <a:cs typeface="+mn-cs"/>
      </a:defRPr>
    </a:lvl5pPr>
    <a:lvl6pPr marL="2285830" algn="l" defTabSz="914332" rtl="0" eaLnBrk="1" latinLnBrk="0" hangingPunct="1">
      <a:defRPr sz="1900" kern="1200">
        <a:solidFill>
          <a:schemeClr val="tx1"/>
        </a:solidFill>
        <a:latin typeface="+mn-lt"/>
        <a:ea typeface="+mn-ea"/>
        <a:cs typeface="+mn-cs"/>
      </a:defRPr>
    </a:lvl6pPr>
    <a:lvl7pPr marL="2742994" algn="l" defTabSz="914332" rtl="0" eaLnBrk="1" latinLnBrk="0" hangingPunct="1">
      <a:defRPr sz="1900" kern="1200">
        <a:solidFill>
          <a:schemeClr val="tx1"/>
        </a:solidFill>
        <a:latin typeface="+mn-lt"/>
        <a:ea typeface="+mn-ea"/>
        <a:cs typeface="+mn-cs"/>
      </a:defRPr>
    </a:lvl7pPr>
    <a:lvl8pPr marL="3200160" algn="l" defTabSz="914332" rtl="0" eaLnBrk="1" latinLnBrk="0" hangingPunct="1">
      <a:defRPr sz="1900" kern="1200">
        <a:solidFill>
          <a:schemeClr val="tx1"/>
        </a:solidFill>
        <a:latin typeface="+mn-lt"/>
        <a:ea typeface="+mn-ea"/>
        <a:cs typeface="+mn-cs"/>
      </a:defRPr>
    </a:lvl8pPr>
    <a:lvl9pPr marL="3657327" algn="l" defTabSz="914332"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2" pos="5813" userDrawn="1">
          <p15:clr>
            <a:srgbClr val="A4A3A4"/>
          </p15:clr>
        </p15:guide>
        <p15:guide id="3" pos="6879" userDrawn="1">
          <p15:clr>
            <a:srgbClr val="A4A3A4"/>
          </p15:clr>
        </p15:guide>
        <p15:guide id="4" orient="horz" pos="2976" userDrawn="1">
          <p15:clr>
            <a:srgbClr val="A4A3A4"/>
          </p15:clr>
        </p15:guide>
        <p15:guide id="8" pos="733" userDrawn="1">
          <p15:clr>
            <a:srgbClr val="A4A3A4"/>
          </p15:clr>
        </p15:guide>
        <p15:guide id="9" orient="horz" pos="4110" userDrawn="1">
          <p15:clr>
            <a:srgbClr val="A4A3A4"/>
          </p15:clr>
        </p15:guide>
        <p15:guide id="12" orient="horz" pos="1049" userDrawn="1">
          <p15:clr>
            <a:srgbClr val="A4A3A4"/>
          </p15:clr>
        </p15:guide>
        <p15:guide id="13" orient="horz" pos="3566" userDrawn="1">
          <p15:clr>
            <a:srgbClr val="A4A3A4"/>
          </p15:clr>
        </p15:guide>
        <p15:guide id="15" pos="3840" userDrawn="1">
          <p15:clr>
            <a:srgbClr val="A4A3A4"/>
          </p15:clr>
        </p15:guide>
        <p15:guide id="16" pos="3591" userDrawn="1">
          <p15:clr>
            <a:srgbClr val="A4A3A4"/>
          </p15:clr>
        </p15:guide>
        <p15:guide id="17" pos="4112" userDrawn="1">
          <p15:clr>
            <a:srgbClr val="A4A3A4"/>
          </p15:clr>
        </p15:guide>
        <p15:guide id="18" pos="2729" userDrawn="1">
          <p15:clr>
            <a:srgbClr val="A4A3A4"/>
          </p15:clr>
        </p15:guide>
        <p15:guide id="19" pos="4316" userDrawn="1">
          <p15:clr>
            <a:srgbClr val="A4A3A4"/>
          </p15:clr>
        </p15:guide>
        <p15:guide id="20" pos="5360" userDrawn="1">
          <p15:clr>
            <a:srgbClr val="A4A3A4"/>
          </p15:clr>
        </p15:guide>
        <p15:guide id="21" pos="390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曹睿" initials="曹睿" lastIdx="1" clrIdx="0">
    <p:extLst>
      <p:ext uri="{19B8F6BF-5375-455C-9EA6-DF929625EA0E}">
        <p15:presenceInfo xmlns:p15="http://schemas.microsoft.com/office/powerpoint/2012/main" userId="ed0b8eafe53ba29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E1E1E1"/>
    <a:srgbClr val="831824"/>
    <a:srgbClr val="113C9B"/>
    <a:srgbClr val="9B1E11"/>
    <a:srgbClr val="111E9B"/>
    <a:srgbClr val="FAFAFA"/>
    <a:srgbClr val="F9F9F9"/>
    <a:srgbClr val="F6F6F6"/>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71" autoAdjust="0"/>
    <p:restoredTop sz="96085" autoAdjust="0"/>
  </p:normalViewPr>
  <p:slideViewPr>
    <p:cSldViewPr snapToGrid="0" showGuides="1">
      <p:cViewPr varScale="1">
        <p:scale>
          <a:sx n="44" d="100"/>
          <a:sy n="44" d="100"/>
        </p:scale>
        <p:origin x="30" y="954"/>
      </p:cViewPr>
      <p:guideLst>
        <p:guide pos="5813"/>
        <p:guide pos="6879"/>
        <p:guide orient="horz" pos="2976"/>
        <p:guide pos="733"/>
        <p:guide orient="horz" pos="4110"/>
        <p:guide orient="horz" pos="1049"/>
        <p:guide orient="horz" pos="3566"/>
        <p:guide pos="3840"/>
        <p:guide pos="3591"/>
        <p:guide pos="4112"/>
        <p:guide pos="2729"/>
        <p:guide pos="4316"/>
        <p:guide pos="5360"/>
        <p:guide pos="3908"/>
      </p:guideLst>
    </p:cSldViewPr>
  </p:slideViewPr>
  <p:notesTextViewPr>
    <p:cViewPr>
      <p:scale>
        <a:sx n="150" d="100"/>
        <a:sy n="15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A699EB-6B6F-4303-84E5-698CBBF28AE0}" type="datetimeFigureOut">
              <a:rPr lang="zh-CN" altLang="en-US" smtClean="0"/>
              <a:t>2021/12/12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1D5E53-1996-4A18-8378-BCF5C8046DA1}" type="slidenum">
              <a:rPr lang="zh-CN" altLang="en-US" smtClean="0"/>
              <a:t>‹#›</a:t>
            </a:fld>
            <a:endParaRPr lang="zh-CN" altLang="en-US"/>
          </a:p>
        </p:txBody>
      </p:sp>
    </p:spTree>
    <p:extLst>
      <p:ext uri="{BB962C8B-B14F-4D97-AF65-F5344CB8AC3E}">
        <p14:creationId xmlns:p14="http://schemas.microsoft.com/office/powerpoint/2010/main" val="3744765781"/>
      </p:ext>
    </p:extLst>
  </p:cSld>
  <p:clrMap bg1="lt1" tx1="dk1" bg2="lt2" tx2="dk2" accent1="accent1" accent2="accent2" accent3="accent3" accent4="accent4" accent5="accent5" accent6="accent6" hlink="hlink" folHlink="folHlink"/>
  <p:notesStyle>
    <a:lvl1pPr marL="0" algn="l" defTabSz="914332" rtl="0" eaLnBrk="1" latinLnBrk="0" hangingPunct="1">
      <a:defRPr sz="1200" kern="1200">
        <a:solidFill>
          <a:schemeClr val="tx1"/>
        </a:solidFill>
        <a:latin typeface="+mn-lt"/>
        <a:ea typeface="+mn-ea"/>
        <a:cs typeface="+mn-cs"/>
      </a:defRPr>
    </a:lvl1pPr>
    <a:lvl2pPr marL="457167" algn="l" defTabSz="914332" rtl="0" eaLnBrk="1" latinLnBrk="0" hangingPunct="1">
      <a:defRPr sz="1200" kern="1200">
        <a:solidFill>
          <a:schemeClr val="tx1"/>
        </a:solidFill>
        <a:latin typeface="+mn-lt"/>
        <a:ea typeface="+mn-ea"/>
        <a:cs typeface="+mn-cs"/>
      </a:defRPr>
    </a:lvl2pPr>
    <a:lvl3pPr marL="914332" algn="l" defTabSz="914332" rtl="0" eaLnBrk="1" latinLnBrk="0" hangingPunct="1">
      <a:defRPr sz="1200" kern="1200">
        <a:solidFill>
          <a:schemeClr val="tx1"/>
        </a:solidFill>
        <a:latin typeface="+mn-lt"/>
        <a:ea typeface="+mn-ea"/>
        <a:cs typeface="+mn-cs"/>
      </a:defRPr>
    </a:lvl3pPr>
    <a:lvl4pPr marL="1371498" algn="l" defTabSz="914332" rtl="0" eaLnBrk="1" latinLnBrk="0" hangingPunct="1">
      <a:defRPr sz="1200" kern="1200">
        <a:solidFill>
          <a:schemeClr val="tx1"/>
        </a:solidFill>
        <a:latin typeface="+mn-lt"/>
        <a:ea typeface="+mn-ea"/>
        <a:cs typeface="+mn-cs"/>
      </a:defRPr>
    </a:lvl4pPr>
    <a:lvl5pPr marL="1828664" algn="l" defTabSz="914332" rtl="0" eaLnBrk="1" latinLnBrk="0" hangingPunct="1">
      <a:defRPr sz="1200" kern="1200">
        <a:solidFill>
          <a:schemeClr val="tx1"/>
        </a:solidFill>
        <a:latin typeface="+mn-lt"/>
        <a:ea typeface="+mn-ea"/>
        <a:cs typeface="+mn-cs"/>
      </a:defRPr>
    </a:lvl5pPr>
    <a:lvl6pPr marL="2285830" algn="l" defTabSz="914332" rtl="0" eaLnBrk="1" latinLnBrk="0" hangingPunct="1">
      <a:defRPr sz="1200" kern="1200">
        <a:solidFill>
          <a:schemeClr val="tx1"/>
        </a:solidFill>
        <a:latin typeface="+mn-lt"/>
        <a:ea typeface="+mn-ea"/>
        <a:cs typeface="+mn-cs"/>
      </a:defRPr>
    </a:lvl6pPr>
    <a:lvl7pPr marL="2742994" algn="l" defTabSz="914332" rtl="0" eaLnBrk="1" latinLnBrk="0" hangingPunct="1">
      <a:defRPr sz="1200" kern="1200">
        <a:solidFill>
          <a:schemeClr val="tx1"/>
        </a:solidFill>
        <a:latin typeface="+mn-lt"/>
        <a:ea typeface="+mn-ea"/>
        <a:cs typeface="+mn-cs"/>
      </a:defRPr>
    </a:lvl7pPr>
    <a:lvl8pPr marL="3200160" algn="l" defTabSz="914332" rtl="0" eaLnBrk="1" latinLnBrk="0" hangingPunct="1">
      <a:defRPr sz="1200" kern="1200">
        <a:solidFill>
          <a:schemeClr val="tx1"/>
        </a:solidFill>
        <a:latin typeface="+mn-lt"/>
        <a:ea typeface="+mn-ea"/>
        <a:cs typeface="+mn-cs"/>
      </a:defRPr>
    </a:lvl8pPr>
    <a:lvl9pPr marL="3657327" algn="l" defTabSz="91433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F1D5E53-1996-4A18-8378-BCF5C8046DA1}" type="slidenum">
              <a:rPr lang="zh-CN" altLang="en-US" smtClean="0"/>
              <a:t>1</a:t>
            </a:fld>
            <a:endParaRPr lang="zh-CN" altLang="en-US"/>
          </a:p>
        </p:txBody>
      </p:sp>
    </p:spTree>
    <p:extLst>
      <p:ext uri="{BB962C8B-B14F-4D97-AF65-F5344CB8AC3E}">
        <p14:creationId xmlns:p14="http://schemas.microsoft.com/office/powerpoint/2010/main" val="4122753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t>
            </a:r>
          </a:p>
          <a:p>
            <a:endParaRPr lang="zh-CN" altLang="zh-CN" sz="1200" kern="1200" dirty="0">
              <a:solidFill>
                <a:schemeClr val="tx1"/>
              </a:solidFill>
              <a:effectLst/>
              <a:latin typeface="+mn-lt"/>
              <a:ea typeface="+mn-ea"/>
              <a:cs typeface="+mn-cs"/>
            </a:endParaRPr>
          </a:p>
          <a:p>
            <a:pPr marL="0" marR="0" lvl="0" indent="0" algn="l" defTabSz="914332"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7F1D5E53-1996-4A18-8378-BCF5C8046DA1}" type="slidenum">
              <a:rPr lang="zh-CN" altLang="en-US" smtClean="0"/>
              <a:t>11</a:t>
            </a:fld>
            <a:endParaRPr lang="zh-CN" altLang="en-US"/>
          </a:p>
        </p:txBody>
      </p:sp>
    </p:spTree>
    <p:extLst>
      <p:ext uri="{BB962C8B-B14F-4D97-AF65-F5344CB8AC3E}">
        <p14:creationId xmlns:p14="http://schemas.microsoft.com/office/powerpoint/2010/main" val="3488140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13</a:t>
            </a:fld>
            <a:endParaRPr lang="zh-CN" altLang="en-US"/>
          </a:p>
        </p:txBody>
      </p:sp>
    </p:spTree>
    <p:extLst>
      <p:ext uri="{BB962C8B-B14F-4D97-AF65-F5344CB8AC3E}">
        <p14:creationId xmlns:p14="http://schemas.microsoft.com/office/powerpoint/2010/main" val="2271540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F1D5E53-1996-4A18-8378-BCF5C8046DA1}" type="slidenum">
              <a:rPr lang="zh-CN" altLang="en-US" smtClean="0"/>
              <a:t>14</a:t>
            </a:fld>
            <a:endParaRPr lang="zh-CN" altLang="en-US"/>
          </a:p>
        </p:txBody>
      </p:sp>
    </p:spTree>
    <p:extLst>
      <p:ext uri="{BB962C8B-B14F-4D97-AF65-F5344CB8AC3E}">
        <p14:creationId xmlns:p14="http://schemas.microsoft.com/office/powerpoint/2010/main" val="2777126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我们将通过两种渠道采集数据。一是对网上的现有的图片进行采集，但存在着清晰度不高的问题。二是自己进行立面拍摄，缺点是收集的信息会受到地域的影响。我们将收集到的数据进行特征的划分，分类，形成自己的数据库。</a:t>
            </a:r>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15</a:t>
            </a:fld>
            <a:endParaRPr lang="zh-CN" altLang="en-US"/>
          </a:p>
        </p:txBody>
      </p:sp>
    </p:spTree>
    <p:extLst>
      <p:ext uri="{BB962C8B-B14F-4D97-AF65-F5344CB8AC3E}">
        <p14:creationId xmlns:p14="http://schemas.microsoft.com/office/powerpoint/2010/main" val="2331825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16</a:t>
            </a:fld>
            <a:endParaRPr lang="zh-CN" altLang="en-US"/>
          </a:p>
        </p:txBody>
      </p:sp>
    </p:spTree>
    <p:extLst>
      <p:ext uri="{BB962C8B-B14F-4D97-AF65-F5344CB8AC3E}">
        <p14:creationId xmlns:p14="http://schemas.microsoft.com/office/powerpoint/2010/main" val="2718970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17</a:t>
            </a:fld>
            <a:endParaRPr lang="zh-CN" altLang="en-US"/>
          </a:p>
        </p:txBody>
      </p:sp>
    </p:spTree>
    <p:extLst>
      <p:ext uri="{BB962C8B-B14F-4D97-AF65-F5344CB8AC3E}">
        <p14:creationId xmlns:p14="http://schemas.microsoft.com/office/powerpoint/2010/main" val="1175713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19</a:t>
            </a:fld>
            <a:endParaRPr lang="zh-CN" altLang="en-US"/>
          </a:p>
        </p:txBody>
      </p:sp>
    </p:spTree>
    <p:extLst>
      <p:ext uri="{BB962C8B-B14F-4D97-AF65-F5344CB8AC3E}">
        <p14:creationId xmlns:p14="http://schemas.microsoft.com/office/powerpoint/2010/main" val="2056706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32" rtl="0" eaLnBrk="1" fontAlgn="auto" latinLnBrk="0" hangingPunct="1">
              <a:lnSpc>
                <a:spcPct val="100000"/>
              </a:lnSpc>
              <a:spcBef>
                <a:spcPts val="0"/>
              </a:spcBef>
              <a:spcAft>
                <a:spcPts val="0"/>
              </a:spcAft>
              <a:buClrTx/>
              <a:buSzTx/>
              <a:buFontTx/>
              <a:buNone/>
              <a:tabLst/>
              <a:defRPr/>
            </a:pPr>
            <a:r>
              <a:rPr lang="zh-CN" altLang="zh-CN" sz="1200" b="1" kern="0" dirty="0">
                <a:effectLst/>
              </a:rPr>
              <a:t>资料费</a:t>
            </a:r>
            <a:endParaRPr lang="zh-CN" altLang="zh-CN" sz="1100" b="1" kern="100" dirty="0">
              <a:effectLst/>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7F1D5E53-1996-4A18-8378-BCF5C8046DA1}" type="slidenum">
              <a:rPr lang="zh-CN" altLang="en-US" smtClean="0"/>
              <a:t>20</a:t>
            </a:fld>
            <a:endParaRPr lang="zh-CN" altLang="en-US"/>
          </a:p>
        </p:txBody>
      </p:sp>
    </p:spTree>
    <p:extLst>
      <p:ext uri="{BB962C8B-B14F-4D97-AF65-F5344CB8AC3E}">
        <p14:creationId xmlns:p14="http://schemas.microsoft.com/office/powerpoint/2010/main" val="3359593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B68C18-1BF1-F447-95ED-60EAAE35426E}" type="slidenum">
              <a:rPr lang="en-US" altLang="zh-CN" smtClean="0"/>
              <a:pPr/>
              <a:t>22</a:t>
            </a:fld>
            <a:endParaRPr lang="zh-CN" altLang="en-US"/>
          </a:p>
        </p:txBody>
      </p:sp>
    </p:spTree>
    <p:extLst>
      <p:ext uri="{BB962C8B-B14F-4D97-AF65-F5344CB8AC3E}">
        <p14:creationId xmlns:p14="http://schemas.microsoft.com/office/powerpoint/2010/main" val="2443078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F1D5E53-1996-4A18-8378-BCF5C8046DA1}" type="slidenum">
              <a:rPr lang="zh-CN" altLang="en-US" smtClean="0"/>
              <a:t>3</a:t>
            </a:fld>
            <a:endParaRPr lang="zh-CN" altLang="en-US"/>
          </a:p>
        </p:txBody>
      </p:sp>
    </p:spTree>
    <p:extLst>
      <p:ext uri="{BB962C8B-B14F-4D97-AF65-F5344CB8AC3E}">
        <p14:creationId xmlns:p14="http://schemas.microsoft.com/office/powerpoint/2010/main" val="764390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32" rtl="0" eaLnBrk="1" fontAlgn="auto" latinLnBrk="0" hangingPunct="1">
              <a:lnSpc>
                <a:spcPct val="100000"/>
              </a:lnSpc>
              <a:spcBef>
                <a:spcPts val="0"/>
              </a:spcBef>
              <a:spcAft>
                <a:spcPts val="0"/>
              </a:spcAft>
              <a:buClrTx/>
              <a:buSzTx/>
              <a:buFontTx/>
              <a:buNone/>
              <a:tabLst/>
              <a:defRPr/>
            </a:pPr>
            <a:endParaRPr lang="zh-CN" altLang="en-US" sz="1600" dirty="0">
              <a:solidFill>
                <a:srgbClr val="953333"/>
              </a:solidFill>
              <a:effectLst>
                <a:outerShdw blurRad="50800" dist="50800" dir="5400000" algn="ctr" rotWithShape="0">
                  <a:srgbClr val="213B69"/>
                </a:outerShdw>
              </a:effectLst>
              <a:latin typeface="叶根友唐楷简" panose="02010601030101010101" pitchFamily="2" charset="-122"/>
              <a:ea typeface="叶根友唐楷简" panose="02010601030101010101" pitchFamily="2" charset="-122"/>
            </a:endParaRPr>
          </a:p>
          <a:p>
            <a:pPr marL="0" marR="0" lvl="0" indent="0" algn="l" defTabSz="914332" rtl="0" eaLnBrk="1" fontAlgn="auto" latinLnBrk="0" hangingPunct="1">
              <a:lnSpc>
                <a:spcPct val="100000"/>
              </a:lnSpc>
              <a:spcBef>
                <a:spcPts val="0"/>
              </a:spcBef>
              <a:spcAft>
                <a:spcPts val="0"/>
              </a:spcAft>
              <a:buClrTx/>
              <a:buSzTx/>
              <a:buFontTx/>
              <a:buNone/>
              <a:tabLst/>
              <a:defRPr/>
            </a:pPr>
            <a:endParaRPr lang="zh-CN" altLang="en-US" dirty="0">
              <a:solidFill>
                <a:schemeClr val="bg1"/>
              </a:solidFill>
              <a:latin typeface="禹卫书法行书简体&#10;" panose="02000603000000000000" pitchFamily="2" charset="-122"/>
              <a:ea typeface="禹卫书法行书简体&#10;" panose="02000603000000000000" pitchFamily="2" charset="-122"/>
            </a:endParaRPr>
          </a:p>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4</a:t>
            </a:fld>
            <a:endParaRPr lang="zh-CN" altLang="en-US"/>
          </a:p>
        </p:txBody>
      </p:sp>
    </p:spTree>
    <p:extLst>
      <p:ext uri="{BB962C8B-B14F-4D97-AF65-F5344CB8AC3E}">
        <p14:creationId xmlns:p14="http://schemas.microsoft.com/office/powerpoint/2010/main" val="4276922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回关当下高度发展的算法生成，随着</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世纪中叶计算机辅助设计（</a:t>
            </a:r>
            <a:r>
              <a:rPr lang="en-US" altLang="zh-CN" sz="1200" kern="1200" dirty="0">
                <a:solidFill>
                  <a:schemeClr val="tx1"/>
                </a:solidFill>
                <a:effectLst/>
                <a:latin typeface="+mn-lt"/>
                <a:ea typeface="+mn-ea"/>
                <a:cs typeface="+mn-cs"/>
              </a:rPr>
              <a:t>CAAD</a:t>
            </a:r>
            <a:r>
              <a:rPr lang="zh-CN" altLang="zh-CN" sz="1200" kern="1200" dirty="0">
                <a:solidFill>
                  <a:schemeClr val="tx1"/>
                </a:solidFill>
                <a:effectLst/>
                <a:latin typeface="+mn-lt"/>
                <a:ea typeface="+mn-ea"/>
                <a:cs typeface="+mn-cs"/>
              </a:rPr>
              <a:t>）的诞生，再到</a:t>
            </a:r>
            <a:r>
              <a:rPr lang="en-US" altLang="zh-CN" sz="1200" kern="1200" dirty="0">
                <a:solidFill>
                  <a:schemeClr val="tx1"/>
                </a:solidFill>
                <a:effectLst/>
                <a:latin typeface="+mn-lt"/>
                <a:ea typeface="+mn-ea"/>
                <a:cs typeface="+mn-cs"/>
              </a:rPr>
              <a:t>21</a:t>
            </a:r>
            <a:r>
              <a:rPr lang="zh-CN" altLang="zh-CN" sz="1200" kern="1200" dirty="0">
                <a:solidFill>
                  <a:schemeClr val="tx1"/>
                </a:solidFill>
                <a:effectLst/>
                <a:latin typeface="+mn-lt"/>
                <a:ea typeface="+mn-ea"/>
                <a:cs typeface="+mn-cs"/>
              </a:rPr>
              <a:t>世纪的参数化设计的方法的提出，不难发现在建筑学领域都存在着用算法来解决问题的方式。</a:t>
            </a:r>
            <a:endParaRPr lang="zh-CN" altLang="en-US" dirty="0"/>
          </a:p>
        </p:txBody>
      </p:sp>
      <p:sp>
        <p:nvSpPr>
          <p:cNvPr id="4" name="灯片编号占位符 3"/>
          <p:cNvSpPr>
            <a:spLocks noGrp="1"/>
          </p:cNvSpPr>
          <p:nvPr>
            <p:ph type="sldNum" sz="quarter" idx="5"/>
          </p:nvPr>
        </p:nvSpPr>
        <p:spPr/>
        <p:txBody>
          <a:bodyPr/>
          <a:lstStyle/>
          <a:p>
            <a:fld id="{7F1D5E53-1996-4A18-8378-BCF5C8046DA1}" type="slidenum">
              <a:rPr lang="zh-CN" altLang="en-US" smtClean="0"/>
              <a:t>5</a:t>
            </a:fld>
            <a:endParaRPr lang="zh-CN" altLang="en-US"/>
          </a:p>
        </p:txBody>
      </p:sp>
    </p:spTree>
    <p:extLst>
      <p:ext uri="{BB962C8B-B14F-4D97-AF65-F5344CB8AC3E}">
        <p14:creationId xmlns:p14="http://schemas.microsoft.com/office/powerpoint/2010/main" val="4098302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F1D5E53-1996-4A18-8378-BCF5C8046DA1}" type="slidenum">
              <a:rPr lang="zh-CN" altLang="en-US" smtClean="0"/>
              <a:t>6</a:t>
            </a:fld>
            <a:endParaRPr lang="zh-CN" altLang="en-US"/>
          </a:p>
        </p:txBody>
      </p:sp>
    </p:spTree>
    <p:extLst>
      <p:ext uri="{BB962C8B-B14F-4D97-AF65-F5344CB8AC3E}">
        <p14:creationId xmlns:p14="http://schemas.microsoft.com/office/powerpoint/2010/main" val="3738796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7</a:t>
            </a:fld>
            <a:endParaRPr lang="zh-CN" altLang="en-US"/>
          </a:p>
        </p:txBody>
      </p:sp>
    </p:spTree>
    <p:extLst>
      <p:ext uri="{BB962C8B-B14F-4D97-AF65-F5344CB8AC3E}">
        <p14:creationId xmlns:p14="http://schemas.microsoft.com/office/powerpoint/2010/main" val="4164546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F1D5E53-1996-4A18-8378-BCF5C8046DA1}" type="slidenum">
              <a:rPr lang="zh-CN" altLang="en-US" smtClean="0"/>
              <a:t>8</a:t>
            </a:fld>
            <a:endParaRPr lang="zh-CN" altLang="en-US"/>
          </a:p>
        </p:txBody>
      </p:sp>
    </p:spTree>
    <p:extLst>
      <p:ext uri="{BB962C8B-B14F-4D97-AF65-F5344CB8AC3E}">
        <p14:creationId xmlns:p14="http://schemas.microsoft.com/office/powerpoint/2010/main" val="1122654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0FDCF1-D75D-4CF2-8AA0-B61C8DEC43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91331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卷积层用于提取图像细节和抽象信息，实现参数共享；池化层能缩减特征图尺寸，起到降维效果，减少数据大小；全连接层执行最终分类任务。</a:t>
            </a:r>
          </a:p>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10</a:t>
            </a:fld>
            <a:endParaRPr lang="zh-CN" altLang="en-US"/>
          </a:p>
        </p:txBody>
      </p:sp>
    </p:spTree>
    <p:extLst>
      <p:ext uri="{BB962C8B-B14F-4D97-AF65-F5344CB8AC3E}">
        <p14:creationId xmlns:p14="http://schemas.microsoft.com/office/powerpoint/2010/main" val="2804364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461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2" name="任意多边形 1"/>
          <p:cNvSpPr/>
          <p:nvPr userDrawn="1"/>
        </p:nvSpPr>
        <p:spPr>
          <a:xfrm>
            <a:off x="-10363" y="6414868"/>
            <a:ext cx="12202363" cy="435195"/>
          </a:xfrm>
          <a:custGeom>
            <a:avLst/>
            <a:gdLst>
              <a:gd name="connsiteX0" fmla="*/ 6442848 w 12885696"/>
              <a:gd name="connsiteY0" fmla="*/ 0 h 677930"/>
              <a:gd name="connsiteX1" fmla="*/ 12818477 w 12885696"/>
              <a:gd name="connsiteY1" fmla="*/ 656546 h 677930"/>
              <a:gd name="connsiteX2" fmla="*/ 12885696 w 12885696"/>
              <a:gd name="connsiteY2" fmla="*/ 677930 h 677930"/>
              <a:gd name="connsiteX3" fmla="*/ 0 w 12885696"/>
              <a:gd name="connsiteY3" fmla="*/ 677930 h 677930"/>
              <a:gd name="connsiteX4" fmla="*/ 67219 w 12885696"/>
              <a:gd name="connsiteY4" fmla="*/ 656546 h 677930"/>
              <a:gd name="connsiteX5" fmla="*/ 6442848 w 12885696"/>
              <a:gd name="connsiteY5" fmla="*/ 0 h 67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85696" h="677930">
                <a:moveTo>
                  <a:pt x="6442848" y="0"/>
                </a:moveTo>
                <a:cubicBezTo>
                  <a:pt x="9144779" y="0"/>
                  <a:pt x="11510983" y="262931"/>
                  <a:pt x="12818477" y="656546"/>
                </a:cubicBezTo>
                <a:lnTo>
                  <a:pt x="12885696" y="677930"/>
                </a:lnTo>
                <a:lnTo>
                  <a:pt x="0" y="677930"/>
                </a:lnTo>
                <a:lnTo>
                  <a:pt x="67219" y="656546"/>
                </a:lnTo>
                <a:cubicBezTo>
                  <a:pt x="1374713" y="262931"/>
                  <a:pt x="3740917" y="0"/>
                  <a:pt x="6442848" y="0"/>
                </a:cubicBezTo>
                <a:close/>
              </a:path>
            </a:pathLst>
          </a:cu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33958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31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
        <p:nvSpPr>
          <p:cNvPr id="18" name="TextBox 15"/>
          <p:cNvSpPr txBox="1"/>
          <p:nvPr userDrawn="1"/>
        </p:nvSpPr>
        <p:spPr>
          <a:xfrm>
            <a:off x="11707676" y="6479202"/>
            <a:ext cx="396009" cy="284675"/>
          </a:xfrm>
          <a:prstGeom prst="rect">
            <a:avLst/>
          </a:prstGeom>
          <a:noFill/>
        </p:spPr>
        <p:txBody>
          <a:bodyPr wrap="square" lIns="68562" tIns="34281" rIns="68562" bIns="34281" rtlCol="0" anchor="ctr">
            <a:spAutoFit/>
          </a:bodyPr>
          <a:lstStyle/>
          <a:p>
            <a:pPr algn="ctr"/>
            <a:fld id="{2EEF1883-7A0E-4F66-9932-E581691AD397}" type="slidenum">
              <a:rPr lang="zh-CN" altLang="en-US" sz="1400" smtClean="0">
                <a:solidFill>
                  <a:schemeClr val="tx1">
                    <a:lumMod val="50000"/>
                    <a:lumOff val="50000"/>
                  </a:schemeClr>
                </a:solidFill>
                <a:latin typeface="+mn-lt"/>
                <a:ea typeface="Arial Unicode MS" panose="020B0604020202020204" pitchFamily="34" charset="-122"/>
                <a:cs typeface="Arial Unicode MS" panose="020B0604020202020204" pitchFamily="34" charset="-122"/>
              </a:rPr>
              <a:pPr algn="ctr"/>
              <a:t>‹#›</a:t>
            </a:fld>
            <a:r>
              <a:rPr lang="zh-CN" altLang="en-US" sz="1400" dirty="0">
                <a:solidFill>
                  <a:schemeClr val="tx1">
                    <a:lumMod val="50000"/>
                    <a:lumOff val="50000"/>
                  </a:schemeClr>
                </a:solidFill>
                <a:latin typeface="+mn-lt"/>
                <a:ea typeface="Arial Unicode MS" panose="020B0604020202020204" pitchFamily="34" charset="-122"/>
                <a:cs typeface="Arial Unicode MS" panose="020B0604020202020204" pitchFamily="34" charset="-122"/>
              </a:rPr>
              <a:t> </a:t>
            </a:r>
            <a:endParaRPr lang="zh-CN" altLang="en-US" sz="1400" b="0" dirty="0">
              <a:solidFill>
                <a:schemeClr val="tx1">
                  <a:lumMod val="50000"/>
                  <a:lumOff val="50000"/>
                </a:schemeClr>
              </a:solidFill>
              <a:latin typeface="+mn-lt"/>
              <a:ea typeface="Arial Unicode MS" panose="020B0604020202020204" pitchFamily="34" charset="-122"/>
              <a:cs typeface="Arial Unicode MS" panose="020B0604020202020204" pitchFamily="34" charset="-122"/>
            </a:endParaRPr>
          </a:p>
        </p:txBody>
      </p:sp>
      <p:sp>
        <p:nvSpPr>
          <p:cNvPr id="5" name="任意多边形 4"/>
          <p:cNvSpPr/>
          <p:nvPr userDrawn="1"/>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 fmla="*/ 979903 w 3171687"/>
              <a:gd name="connsiteY0" fmla="*/ 1810069 h 2069635"/>
              <a:gd name="connsiteX1" fmla="*/ 979903 w 3171687"/>
              <a:gd name="connsiteY1" fmla="*/ 259565 h 2069635"/>
              <a:gd name="connsiteX2" fmla="*/ 0 w 3171687"/>
              <a:gd name="connsiteY2" fmla="*/ 259565 h 2069635"/>
              <a:gd name="connsiteX3" fmla="*/ 0 w 3171687"/>
              <a:gd name="connsiteY3" fmla="*/ 0 h 2069635"/>
              <a:gd name="connsiteX4" fmla="*/ 3171687 w 3171687"/>
              <a:gd name="connsiteY4" fmla="*/ 0 h 2069635"/>
              <a:gd name="connsiteX5" fmla="*/ 3171687 w 3171687"/>
              <a:gd name="connsiteY5" fmla="*/ 2069635 h 2069635"/>
              <a:gd name="connsiteX6" fmla="*/ 0 w 3171687"/>
              <a:gd name="connsiteY6" fmla="*/ 2069635 h 2069635"/>
              <a:gd name="connsiteX7" fmla="*/ 0 w 3171687"/>
              <a:gd name="connsiteY7" fmla="*/ 1810069 h 2069635"/>
              <a:gd name="connsiteX8" fmla="*/ 1071343 w 3171687"/>
              <a:gd name="connsiteY8" fmla="*/ 1901509 h 2069635"/>
              <a:gd name="connsiteX0" fmla="*/ 979903 w 3171687"/>
              <a:gd name="connsiteY0" fmla="*/ 1810069 h 2069635"/>
              <a:gd name="connsiteX1" fmla="*/ 979903 w 3171687"/>
              <a:gd name="connsiteY1" fmla="*/ 259565 h 2069635"/>
              <a:gd name="connsiteX2" fmla="*/ 0 w 3171687"/>
              <a:gd name="connsiteY2" fmla="*/ 259565 h 2069635"/>
              <a:gd name="connsiteX3" fmla="*/ 0 w 3171687"/>
              <a:gd name="connsiteY3" fmla="*/ 0 h 2069635"/>
              <a:gd name="connsiteX4" fmla="*/ 3171687 w 3171687"/>
              <a:gd name="connsiteY4" fmla="*/ 0 h 2069635"/>
              <a:gd name="connsiteX5" fmla="*/ 3171687 w 3171687"/>
              <a:gd name="connsiteY5" fmla="*/ 2069635 h 2069635"/>
              <a:gd name="connsiteX6" fmla="*/ 0 w 3171687"/>
              <a:gd name="connsiteY6" fmla="*/ 2069635 h 2069635"/>
              <a:gd name="connsiteX7" fmla="*/ 0 w 3171687"/>
              <a:gd name="connsiteY7" fmla="*/ 1810069 h 2069635"/>
              <a:gd name="connsiteX0" fmla="*/ 979903 w 3171687"/>
              <a:gd name="connsiteY0" fmla="*/ 259565 h 2069635"/>
              <a:gd name="connsiteX1" fmla="*/ 0 w 3171687"/>
              <a:gd name="connsiteY1" fmla="*/ 259565 h 2069635"/>
              <a:gd name="connsiteX2" fmla="*/ 0 w 3171687"/>
              <a:gd name="connsiteY2" fmla="*/ 0 h 2069635"/>
              <a:gd name="connsiteX3" fmla="*/ 3171687 w 3171687"/>
              <a:gd name="connsiteY3" fmla="*/ 0 h 2069635"/>
              <a:gd name="connsiteX4" fmla="*/ 3171687 w 3171687"/>
              <a:gd name="connsiteY4" fmla="*/ 2069635 h 2069635"/>
              <a:gd name="connsiteX5" fmla="*/ 0 w 3171687"/>
              <a:gd name="connsiteY5" fmla="*/ 2069635 h 2069635"/>
              <a:gd name="connsiteX6" fmla="*/ 0 w 3171687"/>
              <a:gd name="connsiteY6" fmla="*/ 1810069 h 2069635"/>
              <a:gd name="connsiteX0" fmla="*/ 0 w 3171687"/>
              <a:gd name="connsiteY0" fmla="*/ 259565 h 2069635"/>
              <a:gd name="connsiteX1" fmla="*/ 0 w 3171687"/>
              <a:gd name="connsiteY1" fmla="*/ 0 h 2069635"/>
              <a:gd name="connsiteX2" fmla="*/ 3171687 w 3171687"/>
              <a:gd name="connsiteY2" fmla="*/ 0 h 2069635"/>
              <a:gd name="connsiteX3" fmla="*/ 3171687 w 3171687"/>
              <a:gd name="connsiteY3" fmla="*/ 2069635 h 2069635"/>
              <a:gd name="connsiteX4" fmla="*/ 0 w 3171687"/>
              <a:gd name="connsiteY4" fmla="*/ 2069635 h 2069635"/>
              <a:gd name="connsiteX5" fmla="*/ 0 w 3171687"/>
              <a:gd name="connsiteY5" fmla="*/ 1810069 h 206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userDrawn="1"/>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 fmla="*/ 1013277 w 2253807"/>
              <a:gd name="connsiteY0" fmla="*/ 700070 h 1262130"/>
              <a:gd name="connsiteX1" fmla="*/ 0 w 2253807"/>
              <a:gd name="connsiteY1" fmla="*/ 700070 h 1262130"/>
              <a:gd name="connsiteX2" fmla="*/ 0 w 2253807"/>
              <a:gd name="connsiteY2" fmla="*/ 0 h 1262130"/>
              <a:gd name="connsiteX3" fmla="*/ 2253807 w 2253807"/>
              <a:gd name="connsiteY3" fmla="*/ 0 h 1262130"/>
              <a:gd name="connsiteX4" fmla="*/ 2253807 w 2253807"/>
              <a:gd name="connsiteY4" fmla="*/ 1262130 h 1262130"/>
              <a:gd name="connsiteX5" fmla="*/ 1013277 w 2253807"/>
              <a:gd name="connsiteY5" fmla="*/ 1262130 h 1262130"/>
              <a:gd name="connsiteX6" fmla="*/ 1104717 w 2253807"/>
              <a:gd name="connsiteY6" fmla="*/ 791510 h 1262130"/>
              <a:gd name="connsiteX0" fmla="*/ 1013277 w 2253807"/>
              <a:gd name="connsiteY0" fmla="*/ 700070 h 1262130"/>
              <a:gd name="connsiteX1" fmla="*/ 0 w 2253807"/>
              <a:gd name="connsiteY1" fmla="*/ 700070 h 1262130"/>
              <a:gd name="connsiteX2" fmla="*/ 0 w 2253807"/>
              <a:gd name="connsiteY2" fmla="*/ 0 h 1262130"/>
              <a:gd name="connsiteX3" fmla="*/ 2253807 w 2253807"/>
              <a:gd name="connsiteY3" fmla="*/ 0 h 1262130"/>
              <a:gd name="connsiteX4" fmla="*/ 2253807 w 2253807"/>
              <a:gd name="connsiteY4" fmla="*/ 1262130 h 1262130"/>
              <a:gd name="connsiteX5" fmla="*/ 1013277 w 2253807"/>
              <a:gd name="connsiteY5" fmla="*/ 1262130 h 1262130"/>
              <a:gd name="connsiteX0" fmla="*/ 0 w 2253807"/>
              <a:gd name="connsiteY0" fmla="*/ 700070 h 1262130"/>
              <a:gd name="connsiteX1" fmla="*/ 0 w 2253807"/>
              <a:gd name="connsiteY1" fmla="*/ 0 h 1262130"/>
              <a:gd name="connsiteX2" fmla="*/ 2253807 w 2253807"/>
              <a:gd name="connsiteY2" fmla="*/ 0 h 1262130"/>
              <a:gd name="connsiteX3" fmla="*/ 2253807 w 2253807"/>
              <a:gd name="connsiteY3" fmla="*/ 1262130 h 1262130"/>
              <a:gd name="connsiteX4" fmla="*/ 1013277 w 2253807"/>
              <a:gd name="connsiteY4" fmla="*/ 1262130 h 126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flipH="1">
            <a:off x="11707674" y="6449058"/>
            <a:ext cx="396009" cy="343781"/>
          </a:xfrm>
          <a:custGeom>
            <a:avLst/>
            <a:gdLst>
              <a:gd name="connsiteX0" fmla="*/ 0 w 2463662"/>
              <a:gd name="connsiteY0" fmla="*/ 0 h 1478645"/>
              <a:gd name="connsiteX1" fmla="*/ 877819 w 2463662"/>
              <a:gd name="connsiteY1" fmla="*/ 0 h 1478645"/>
              <a:gd name="connsiteX2" fmla="*/ 877819 w 2463662"/>
              <a:gd name="connsiteY2" fmla="*/ 1105159 h 1478645"/>
              <a:gd name="connsiteX3" fmla="*/ 2463662 w 2463662"/>
              <a:gd name="connsiteY3" fmla="*/ 1105159 h 1478645"/>
              <a:gd name="connsiteX4" fmla="*/ 2463662 w 2463662"/>
              <a:gd name="connsiteY4" fmla="*/ 1478645 h 1478645"/>
              <a:gd name="connsiteX5" fmla="*/ 0 w 2463662"/>
              <a:gd name="connsiteY5" fmla="*/ 1478645 h 1478645"/>
              <a:gd name="connsiteX6" fmla="*/ 0 w 2463662"/>
              <a:gd name="connsiteY6" fmla="*/ 0 h 1478645"/>
              <a:gd name="connsiteX0" fmla="*/ 877819 w 2463662"/>
              <a:gd name="connsiteY0" fmla="*/ 1105159 h 1478645"/>
              <a:gd name="connsiteX1" fmla="*/ 2463662 w 2463662"/>
              <a:gd name="connsiteY1" fmla="*/ 1105159 h 1478645"/>
              <a:gd name="connsiteX2" fmla="*/ 2463662 w 2463662"/>
              <a:gd name="connsiteY2" fmla="*/ 1478645 h 1478645"/>
              <a:gd name="connsiteX3" fmla="*/ 0 w 2463662"/>
              <a:gd name="connsiteY3" fmla="*/ 1478645 h 1478645"/>
              <a:gd name="connsiteX4" fmla="*/ 0 w 2463662"/>
              <a:gd name="connsiteY4" fmla="*/ 0 h 1478645"/>
              <a:gd name="connsiteX5" fmla="*/ 877819 w 2463662"/>
              <a:gd name="connsiteY5" fmla="*/ 0 h 1478645"/>
              <a:gd name="connsiteX6" fmla="*/ 969259 w 2463662"/>
              <a:gd name="connsiteY6" fmla="*/ 1196599 h 1478645"/>
              <a:gd name="connsiteX0" fmla="*/ 877819 w 2463662"/>
              <a:gd name="connsiteY0" fmla="*/ 1105159 h 1478645"/>
              <a:gd name="connsiteX1" fmla="*/ 2463662 w 2463662"/>
              <a:gd name="connsiteY1" fmla="*/ 1105159 h 1478645"/>
              <a:gd name="connsiteX2" fmla="*/ 2463662 w 2463662"/>
              <a:gd name="connsiteY2" fmla="*/ 1478645 h 1478645"/>
              <a:gd name="connsiteX3" fmla="*/ 0 w 2463662"/>
              <a:gd name="connsiteY3" fmla="*/ 1478645 h 1478645"/>
              <a:gd name="connsiteX4" fmla="*/ 0 w 2463662"/>
              <a:gd name="connsiteY4" fmla="*/ 0 h 1478645"/>
              <a:gd name="connsiteX5" fmla="*/ 877819 w 2463662"/>
              <a:gd name="connsiteY5" fmla="*/ 0 h 1478645"/>
              <a:gd name="connsiteX0" fmla="*/ 2463662 w 2463662"/>
              <a:gd name="connsiteY0" fmla="*/ 1105159 h 1478645"/>
              <a:gd name="connsiteX1" fmla="*/ 2463662 w 2463662"/>
              <a:gd name="connsiteY1" fmla="*/ 1478645 h 1478645"/>
              <a:gd name="connsiteX2" fmla="*/ 0 w 2463662"/>
              <a:gd name="connsiteY2" fmla="*/ 1478645 h 1478645"/>
              <a:gd name="connsiteX3" fmla="*/ 0 w 2463662"/>
              <a:gd name="connsiteY3" fmla="*/ 0 h 1478645"/>
              <a:gd name="connsiteX4" fmla="*/ 877819 w 2463662"/>
              <a:gd name="connsiteY4" fmla="*/ 0 h 147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662" h="1478645">
                <a:moveTo>
                  <a:pt x="2463662" y="1105159"/>
                </a:moveTo>
                <a:lnTo>
                  <a:pt x="2463662" y="1478645"/>
                </a:lnTo>
                <a:lnTo>
                  <a:pt x="0" y="1478645"/>
                </a:lnTo>
                <a:lnTo>
                  <a:pt x="0" y="0"/>
                </a:lnTo>
                <a:lnTo>
                  <a:pt x="877819" y="0"/>
                </a:lnTo>
              </a:path>
            </a:pathLst>
          </a:cu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77383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162CFD-7076-4EBD-B12B-9C1D2B2D790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305A31F-D21B-4428-8F0A-31192192FE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95C3431-0762-4A95-A71C-72ACB02F50E7}"/>
              </a:ext>
            </a:extLst>
          </p:cNvPr>
          <p:cNvSpPr>
            <a:spLocks noGrp="1"/>
          </p:cNvSpPr>
          <p:nvPr>
            <p:ph type="dt" sz="half" idx="10"/>
          </p:nvPr>
        </p:nvSpPr>
        <p:spPr/>
        <p:txBody>
          <a:bodyPr/>
          <a:lstStyle/>
          <a:p>
            <a:fld id="{D873AE31-C832-4E3B-AD36-0FC44F591E97}" type="datetimeFigureOut">
              <a:rPr lang="zh-CN" altLang="en-US" smtClean="0"/>
              <a:t>2021/12/12</a:t>
            </a:fld>
            <a:endParaRPr lang="zh-CN" altLang="en-US"/>
          </a:p>
        </p:txBody>
      </p:sp>
      <p:sp>
        <p:nvSpPr>
          <p:cNvPr id="5" name="页脚占位符 4">
            <a:extLst>
              <a:ext uri="{FF2B5EF4-FFF2-40B4-BE49-F238E27FC236}">
                <a16:creationId xmlns:a16="http://schemas.microsoft.com/office/drawing/2014/main" id="{A1FD59ED-788E-4518-B64E-125E34F4FAC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11A29E-82D8-42B6-8C5B-F7619D45765C}"/>
              </a:ext>
            </a:extLst>
          </p:cNvPr>
          <p:cNvSpPr>
            <a:spLocks noGrp="1"/>
          </p:cNvSpPr>
          <p:nvPr>
            <p:ph type="sldNum" sz="quarter" idx="12"/>
          </p:nvPr>
        </p:nvSpPr>
        <p:spPr/>
        <p:txBody>
          <a:bodyPr/>
          <a:lstStyle/>
          <a:p>
            <a:fld id="{0F23927B-F14C-4F31-A7DF-517F73A8B585}" type="slidenum">
              <a:rPr lang="zh-CN" altLang="en-US" smtClean="0"/>
              <a:t>‹#›</a:t>
            </a:fld>
            <a:endParaRPr lang="zh-CN" altLang="en-US"/>
          </a:p>
        </p:txBody>
      </p:sp>
    </p:spTree>
    <p:extLst>
      <p:ext uri="{BB962C8B-B14F-4D97-AF65-F5344CB8AC3E}">
        <p14:creationId xmlns:p14="http://schemas.microsoft.com/office/powerpoint/2010/main" val="3247013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副标题和内容">
    <p:spTree>
      <p:nvGrpSpPr>
        <p:cNvPr id="1" name=""/>
        <p:cNvGrpSpPr/>
        <p:nvPr/>
      </p:nvGrpSpPr>
      <p:grpSpPr>
        <a:xfrm>
          <a:off x="0" y="0"/>
          <a:ext cx="0" cy="0"/>
          <a:chOff x="0" y="0"/>
          <a:chExt cx="0" cy="0"/>
        </a:xfrm>
      </p:grpSpPr>
      <p:sp>
        <p:nvSpPr>
          <p:cNvPr id="8" name="长方形 7">
            <a:extLst>
              <a:ext uri="{FF2B5EF4-FFF2-40B4-BE49-F238E27FC236}">
                <a16:creationId xmlns:a16="http://schemas.microsoft.com/office/drawing/2014/main" id="{9E2565D1-06D8-4141-9B5F-95C29313C16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0" name="文本占位符 19">
            <a:extLst>
              <a:ext uri="{FF2B5EF4-FFF2-40B4-BE49-F238E27FC236}">
                <a16:creationId xmlns:a16="http://schemas.microsoft.com/office/drawing/2014/main" id="{04FBD4F5-432F-4C2D-A734-6CC48615FF21}"/>
              </a:ext>
            </a:extLst>
          </p:cNvPr>
          <p:cNvSpPr>
            <a:spLocks noGrp="1"/>
          </p:cNvSpPr>
          <p:nvPr>
            <p:ph type="body" sz="quarter" idx="18" hasCustomPrompt="1"/>
          </p:nvPr>
        </p:nvSpPr>
        <p:spPr>
          <a:xfrm>
            <a:off x="762000" y="2895600"/>
            <a:ext cx="3842550" cy="2855913"/>
          </a:xfrm>
        </p:spPr>
        <p:txBody>
          <a:bodyPr rtlCol="0"/>
          <a:lstStyle>
            <a:lvl1pPr marL="0" indent="0" algn="r">
              <a:buNone/>
              <a:defRPr>
                <a:latin typeface="Microsoft YaHei UI" panose="020B0503020204020204" pitchFamily="34" charset="-122"/>
                <a:ea typeface="Microsoft YaHei UI" panose="020B0503020204020204" pitchFamily="34" charset="-122"/>
              </a:defRPr>
            </a:lvl1pPr>
            <a:lvl2pPr marL="402336" indent="0" algn="r">
              <a:buNone/>
              <a:defRPr/>
            </a:lvl2pPr>
            <a:lvl3pPr marL="859536" indent="0" algn="r">
              <a:buNone/>
              <a:defRPr/>
            </a:lvl3pPr>
            <a:lvl4pPr marL="1316736" indent="0" algn="r">
              <a:buNone/>
              <a:defRPr/>
            </a:lvl4pPr>
            <a:lvl5pPr marL="1773936" indent="0" algn="r">
              <a:buNone/>
              <a:defRPr/>
            </a:lvl5pPr>
          </a:lstStyle>
          <a:p>
            <a:pPr lvl="0" rtl="0"/>
            <a:r>
              <a:rPr lang="zh-CN" altLang="en-US" noProof="0"/>
              <a:t>在此放置副标题</a:t>
            </a:r>
          </a:p>
        </p:txBody>
      </p:sp>
      <p:sp>
        <p:nvSpPr>
          <p:cNvPr id="3" name="内容占位符 2"/>
          <p:cNvSpPr>
            <a:spLocks noGrp="1"/>
          </p:cNvSpPr>
          <p:nvPr>
            <p:ph idx="1" hasCustomPrompt="1"/>
          </p:nvPr>
        </p:nvSpPr>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A5D3D7FA-F058-46F4-B52D-1F177F1195AE}" type="datetime1">
              <a:rPr lang="zh-CN" altLang="en-US" noProof="0" smtClean="0"/>
              <a:t>2021/12/12</a:t>
            </a:fld>
            <a:endParaRPr lang="zh-CN" altLang="en-US" noProof="0"/>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noProof="0"/>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13D2E340-0663-474B-992C-9192B5C45E57}" type="slidenum">
              <a:rPr lang="en-US" altLang="zh-CN" noProof="0" smtClean="0"/>
              <a:pPr/>
              <a:t>‹#›</a:t>
            </a:fld>
            <a:endParaRPr lang="zh-CN" altLang="en-US" noProof="0"/>
          </a:p>
        </p:txBody>
      </p:sp>
      <p:sp>
        <p:nvSpPr>
          <p:cNvPr id="11" name="标题 1">
            <a:extLst>
              <a:ext uri="{FF2B5EF4-FFF2-40B4-BE49-F238E27FC236}">
                <a16:creationId xmlns:a16="http://schemas.microsoft.com/office/drawing/2014/main" id="{3837580B-9009-4524-B820-7ACB27BCBEB4}"/>
              </a:ext>
            </a:extLst>
          </p:cNvPr>
          <p:cNvSpPr>
            <a:spLocks noGrp="1"/>
          </p:cNvSpPr>
          <p:nvPr>
            <p:ph type="title"/>
          </p:nvPr>
        </p:nvSpPr>
        <p:spPr>
          <a:xfrm>
            <a:off x="762000" y="559678"/>
            <a:ext cx="3833906" cy="2221622"/>
          </a:xfrm>
        </p:spPr>
        <p:txBody>
          <a:bodyPr rtlCol="0" anchor="b"/>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cxnSp>
        <p:nvCxnSpPr>
          <p:cNvPr id="12" name="直接连接符​​(S) 11" title="水平基准线">
            <a:extLst>
              <a:ext uri="{FF2B5EF4-FFF2-40B4-BE49-F238E27FC236}">
                <a16:creationId xmlns:a16="http://schemas.microsoft.com/office/drawing/2014/main" id="{54F1A406-73A8-450C-B21C-AA9616F476C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1935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userDrawn="1"/>
        </p:nvSpPr>
        <p:spPr>
          <a:xfrm>
            <a:off x="0" y="0"/>
            <a:ext cx="12192000" cy="6858000"/>
          </a:xfrm>
          <a:prstGeom prst="rect">
            <a:avLst/>
          </a:prstGeom>
          <a:gradFill flip="none" rotWithShape="1">
            <a:gsLst>
              <a:gs pos="0">
                <a:srgbClr val="FBFBFB"/>
              </a:gs>
              <a:gs pos="79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8" rIns="68576" bIns="34288" rtlCol="0" anchor="ctr"/>
          <a:lstStyle/>
          <a:p>
            <a:pPr algn="ctr"/>
            <a:endParaRPr lang="zh-CN" altLang="en-US"/>
          </a:p>
        </p:txBody>
      </p:sp>
      <p:sp>
        <p:nvSpPr>
          <p:cNvPr id="2" name="标题占位符 1"/>
          <p:cNvSpPr>
            <a:spLocks noGrp="1"/>
          </p:cNvSpPr>
          <p:nvPr>
            <p:ph type="title"/>
          </p:nvPr>
        </p:nvSpPr>
        <p:spPr>
          <a:xfrm>
            <a:off x="838200" y="365125"/>
            <a:ext cx="10515600" cy="1325563"/>
          </a:xfrm>
          <a:prstGeom prst="rect">
            <a:avLst/>
          </a:prstGeom>
        </p:spPr>
        <p:txBody>
          <a:bodyPr vert="horz" lIns="91434" tIns="45718" rIns="91434"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9"/>
          </a:xfrm>
          <a:prstGeom prst="rect">
            <a:avLst/>
          </a:prstGeom>
        </p:spPr>
        <p:txBody>
          <a:bodyPr vert="horz" lIns="91434" tIns="45718" rIns="91434" bIns="4571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34" tIns="45718" rIns="91434" bIns="45718" rtlCol="0" anchor="ctr"/>
          <a:lstStyle>
            <a:lvl1pPr algn="l">
              <a:defRPr sz="12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fld id="{4DA96E64-783D-463C-BA44-F5AF67B46485}" type="datetimeFigureOut">
              <a:rPr lang="zh-CN" altLang="en-US" smtClean="0"/>
              <a:pPr/>
              <a:t>2021/12/12</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34" tIns="45718" rIns="91434" bIns="45718" rtlCol="0" anchor="ctr"/>
          <a:lstStyle>
            <a:lvl1pPr algn="ctr">
              <a:defRPr sz="12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34" tIns="45718" rIns="91434" bIns="45718" rtlCol="0" anchor="ctr"/>
          <a:lstStyle>
            <a:lvl1pPr algn="r">
              <a:defRPr sz="12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fld id="{A8C676CA-DACA-4216-AE75-62203F837763}" type="slidenum">
              <a:rPr lang="zh-CN" altLang="en-US" smtClean="0"/>
              <a:pPr/>
              <a:t>‹#›</a:t>
            </a:fld>
            <a:endParaRPr lang="zh-CN" altLang="en-US"/>
          </a:p>
        </p:txBody>
      </p:sp>
    </p:spTree>
    <p:extLst>
      <p:ext uri="{BB962C8B-B14F-4D97-AF65-F5344CB8AC3E}">
        <p14:creationId xmlns:p14="http://schemas.microsoft.com/office/powerpoint/2010/main" val="22148374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7" r:id="rId4"/>
    <p:sldLayoutId id="2147483668" r:id="rId5"/>
  </p:sldLayoutIdLst>
  <p:txStyles>
    <p:titleStyle>
      <a:lvl1pPr algn="l" defTabSz="914332" rtl="0" eaLnBrk="1" latinLnBrk="0" hangingPunct="1">
        <a:lnSpc>
          <a:spcPct val="90000"/>
        </a:lnSpc>
        <a:spcBef>
          <a:spcPct val="0"/>
        </a:spcBef>
        <a:buNone/>
        <a:defRPr sz="4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08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247"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412"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14332" rtl="0" eaLnBrk="1" latinLnBrk="0" hangingPunct="1">
        <a:defRPr sz="1900" kern="1200">
          <a:solidFill>
            <a:schemeClr val="tx1"/>
          </a:solidFill>
          <a:latin typeface="+mn-lt"/>
          <a:ea typeface="+mn-ea"/>
          <a:cs typeface="+mn-cs"/>
        </a:defRPr>
      </a:lvl1pPr>
      <a:lvl2pPr marL="457167" algn="l" defTabSz="914332" rtl="0" eaLnBrk="1" latinLnBrk="0" hangingPunct="1">
        <a:defRPr sz="1900" kern="1200">
          <a:solidFill>
            <a:schemeClr val="tx1"/>
          </a:solidFill>
          <a:latin typeface="+mn-lt"/>
          <a:ea typeface="+mn-ea"/>
          <a:cs typeface="+mn-cs"/>
        </a:defRPr>
      </a:lvl2pPr>
      <a:lvl3pPr marL="914332" algn="l" defTabSz="914332" rtl="0" eaLnBrk="1" latinLnBrk="0" hangingPunct="1">
        <a:defRPr sz="1900" kern="1200">
          <a:solidFill>
            <a:schemeClr val="tx1"/>
          </a:solidFill>
          <a:latin typeface="+mn-lt"/>
          <a:ea typeface="+mn-ea"/>
          <a:cs typeface="+mn-cs"/>
        </a:defRPr>
      </a:lvl3pPr>
      <a:lvl4pPr marL="1371498" algn="l" defTabSz="914332" rtl="0" eaLnBrk="1" latinLnBrk="0" hangingPunct="1">
        <a:defRPr sz="1900" kern="1200">
          <a:solidFill>
            <a:schemeClr val="tx1"/>
          </a:solidFill>
          <a:latin typeface="+mn-lt"/>
          <a:ea typeface="+mn-ea"/>
          <a:cs typeface="+mn-cs"/>
        </a:defRPr>
      </a:lvl4pPr>
      <a:lvl5pPr marL="1828664" algn="l" defTabSz="914332" rtl="0" eaLnBrk="1" latinLnBrk="0" hangingPunct="1">
        <a:defRPr sz="1900" kern="1200">
          <a:solidFill>
            <a:schemeClr val="tx1"/>
          </a:solidFill>
          <a:latin typeface="+mn-lt"/>
          <a:ea typeface="+mn-ea"/>
          <a:cs typeface="+mn-cs"/>
        </a:defRPr>
      </a:lvl5pPr>
      <a:lvl6pPr marL="2285830" algn="l" defTabSz="914332" rtl="0" eaLnBrk="1" latinLnBrk="0" hangingPunct="1">
        <a:defRPr sz="1900" kern="1200">
          <a:solidFill>
            <a:schemeClr val="tx1"/>
          </a:solidFill>
          <a:latin typeface="+mn-lt"/>
          <a:ea typeface="+mn-ea"/>
          <a:cs typeface="+mn-cs"/>
        </a:defRPr>
      </a:lvl6pPr>
      <a:lvl7pPr marL="2742994" algn="l" defTabSz="914332" rtl="0" eaLnBrk="1" latinLnBrk="0" hangingPunct="1">
        <a:defRPr sz="1900" kern="1200">
          <a:solidFill>
            <a:schemeClr val="tx1"/>
          </a:solidFill>
          <a:latin typeface="+mn-lt"/>
          <a:ea typeface="+mn-ea"/>
          <a:cs typeface="+mn-cs"/>
        </a:defRPr>
      </a:lvl7pPr>
      <a:lvl8pPr marL="3200160" algn="l" defTabSz="914332" rtl="0" eaLnBrk="1" latinLnBrk="0" hangingPunct="1">
        <a:defRPr sz="1900" kern="1200">
          <a:solidFill>
            <a:schemeClr val="tx1"/>
          </a:solidFill>
          <a:latin typeface="+mn-lt"/>
          <a:ea typeface="+mn-ea"/>
          <a:cs typeface="+mn-cs"/>
        </a:defRPr>
      </a:lvl8pPr>
      <a:lvl9pPr marL="3657327" algn="l" defTabSz="914332"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7" Type="http://schemas.microsoft.com/office/2007/relationships/hdphoto" Target="../media/hdphoto4.wdp"/><Relationship Id="rId2" Type="http://schemas.openxmlformats.org/officeDocument/2006/relationships/slideLayout" Target="../slideLayouts/slideLayout3.xml"/><Relationship Id="rId1" Type="http://schemas.openxmlformats.org/officeDocument/2006/relationships/themeOverride" Target="../theme/themeOverride9.xml"/><Relationship Id="rId6" Type="http://schemas.openxmlformats.org/officeDocument/2006/relationships/image" Target="../media/image13.png"/><Relationship Id="rId5" Type="http://schemas.openxmlformats.org/officeDocument/2006/relationships/image" Target="../media/image15.jp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3.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0.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microsoft.com/office/2007/relationships/hdphoto" Target="../media/hdphoto4.wdp"/><Relationship Id="rId2" Type="http://schemas.openxmlformats.org/officeDocument/2006/relationships/slideLayout" Target="../slideLayouts/slideLayout3.xml"/><Relationship Id="rId1" Type="http://schemas.openxmlformats.org/officeDocument/2006/relationships/themeOverride" Target="../theme/themeOverride11.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hemeOverride" Target="../theme/themeOverride12.xml"/><Relationship Id="rId5" Type="http://schemas.microsoft.com/office/2007/relationships/hdphoto" Target="../media/hdphoto2.wdp"/><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2.jpg"/><Relationship Id="rId13" Type="http://schemas.microsoft.com/office/2007/relationships/hdphoto" Target="../media/hdphoto4.wdp"/><Relationship Id="rId3" Type="http://schemas.openxmlformats.org/officeDocument/2006/relationships/notesSlide" Target="../notesSlides/notesSlide13.xml"/><Relationship Id="rId7" Type="http://schemas.openxmlformats.org/officeDocument/2006/relationships/image" Target="../media/image21.jpg"/><Relationship Id="rId12"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hemeOverride" Target="../theme/themeOverride13.xml"/><Relationship Id="rId6" Type="http://schemas.openxmlformats.org/officeDocument/2006/relationships/image" Target="../media/image20.png"/><Relationship Id="rId11" Type="http://schemas.openxmlformats.org/officeDocument/2006/relationships/image" Target="../media/image25.jpg"/><Relationship Id="rId5" Type="http://schemas.openxmlformats.org/officeDocument/2006/relationships/image" Target="../media/image19.jpeg"/><Relationship Id="rId10" Type="http://schemas.openxmlformats.org/officeDocument/2006/relationships/image" Target="../media/image24.jpg"/><Relationship Id="rId4" Type="http://schemas.openxmlformats.org/officeDocument/2006/relationships/image" Target="../media/image18.jpg"/><Relationship Id="rId9" Type="http://schemas.openxmlformats.org/officeDocument/2006/relationships/image" Target="../media/image23.jp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hemeOverride" Target="../theme/themeOverride14.xml"/><Relationship Id="rId6" Type="http://schemas.microsoft.com/office/2007/relationships/hdphoto" Target="../media/hdphoto4.wdp"/><Relationship Id="rId5" Type="http://schemas.openxmlformats.org/officeDocument/2006/relationships/image" Target="../media/image13.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7" Type="http://schemas.microsoft.com/office/2007/relationships/hdphoto" Target="../media/hdphoto4.wdp"/><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hemeOverride" Target="../theme/themeOverride15.xml"/><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1.sv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16.xml"/><Relationship Id="rId6" Type="http://schemas.openxmlformats.org/officeDocument/2006/relationships/image" Target="../media/image33.png"/><Relationship Id="rId5" Type="http://schemas.openxmlformats.org/officeDocument/2006/relationships/image" Target="../media/image32.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5.jpg"/><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hemeOverride" Target="../theme/themeOverride5.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hemeOverride" Target="../theme/themeOverride6.xml"/><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hemeOverride" Target="../theme/themeOverride7.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hemeOverride" Target="../theme/themeOverride8.xml"/><Relationship Id="rId5" Type="http://schemas.microsoft.com/office/2007/relationships/hdphoto" Target="../media/hdphoto2.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notesSlide" Target="../notesSlides/notesSlide8.xml"/><Relationship Id="rId7" Type="http://schemas.openxmlformats.org/officeDocument/2006/relationships/image" Target="../media/image13.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12.png"/><Relationship Id="rId5" Type="http://schemas.microsoft.com/office/2007/relationships/hdphoto" Target="../media/hdphoto3.wdp"/><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rot="10800000">
            <a:off x="2893899" y="1242964"/>
            <a:ext cx="2946627" cy="2476205"/>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 fmla="*/ 979903 w 3171687"/>
              <a:gd name="connsiteY0" fmla="*/ 1810069 h 2069635"/>
              <a:gd name="connsiteX1" fmla="*/ 979903 w 3171687"/>
              <a:gd name="connsiteY1" fmla="*/ 259565 h 2069635"/>
              <a:gd name="connsiteX2" fmla="*/ 0 w 3171687"/>
              <a:gd name="connsiteY2" fmla="*/ 259565 h 2069635"/>
              <a:gd name="connsiteX3" fmla="*/ 0 w 3171687"/>
              <a:gd name="connsiteY3" fmla="*/ 0 h 2069635"/>
              <a:gd name="connsiteX4" fmla="*/ 3171687 w 3171687"/>
              <a:gd name="connsiteY4" fmla="*/ 0 h 2069635"/>
              <a:gd name="connsiteX5" fmla="*/ 3171687 w 3171687"/>
              <a:gd name="connsiteY5" fmla="*/ 2069635 h 2069635"/>
              <a:gd name="connsiteX6" fmla="*/ 0 w 3171687"/>
              <a:gd name="connsiteY6" fmla="*/ 2069635 h 2069635"/>
              <a:gd name="connsiteX7" fmla="*/ 0 w 3171687"/>
              <a:gd name="connsiteY7" fmla="*/ 1810069 h 2069635"/>
              <a:gd name="connsiteX8" fmla="*/ 1071343 w 3171687"/>
              <a:gd name="connsiteY8" fmla="*/ 1901509 h 2069635"/>
              <a:gd name="connsiteX0" fmla="*/ 979903 w 3171687"/>
              <a:gd name="connsiteY0" fmla="*/ 1810069 h 2069635"/>
              <a:gd name="connsiteX1" fmla="*/ 979903 w 3171687"/>
              <a:gd name="connsiteY1" fmla="*/ 259565 h 2069635"/>
              <a:gd name="connsiteX2" fmla="*/ 0 w 3171687"/>
              <a:gd name="connsiteY2" fmla="*/ 259565 h 2069635"/>
              <a:gd name="connsiteX3" fmla="*/ 0 w 3171687"/>
              <a:gd name="connsiteY3" fmla="*/ 0 h 2069635"/>
              <a:gd name="connsiteX4" fmla="*/ 3171687 w 3171687"/>
              <a:gd name="connsiteY4" fmla="*/ 0 h 2069635"/>
              <a:gd name="connsiteX5" fmla="*/ 3171687 w 3171687"/>
              <a:gd name="connsiteY5" fmla="*/ 2069635 h 2069635"/>
              <a:gd name="connsiteX6" fmla="*/ 0 w 3171687"/>
              <a:gd name="connsiteY6" fmla="*/ 2069635 h 2069635"/>
              <a:gd name="connsiteX7" fmla="*/ 0 w 3171687"/>
              <a:gd name="connsiteY7" fmla="*/ 1810069 h 2069635"/>
              <a:gd name="connsiteX0" fmla="*/ 979903 w 3171687"/>
              <a:gd name="connsiteY0" fmla="*/ 259565 h 2069635"/>
              <a:gd name="connsiteX1" fmla="*/ 0 w 3171687"/>
              <a:gd name="connsiteY1" fmla="*/ 259565 h 2069635"/>
              <a:gd name="connsiteX2" fmla="*/ 0 w 3171687"/>
              <a:gd name="connsiteY2" fmla="*/ 0 h 2069635"/>
              <a:gd name="connsiteX3" fmla="*/ 3171687 w 3171687"/>
              <a:gd name="connsiteY3" fmla="*/ 0 h 2069635"/>
              <a:gd name="connsiteX4" fmla="*/ 3171687 w 3171687"/>
              <a:gd name="connsiteY4" fmla="*/ 2069635 h 2069635"/>
              <a:gd name="connsiteX5" fmla="*/ 0 w 3171687"/>
              <a:gd name="connsiteY5" fmla="*/ 2069635 h 2069635"/>
              <a:gd name="connsiteX6" fmla="*/ 0 w 3171687"/>
              <a:gd name="connsiteY6" fmla="*/ 1810069 h 2069635"/>
              <a:gd name="connsiteX0" fmla="*/ 0 w 3171687"/>
              <a:gd name="connsiteY0" fmla="*/ 259565 h 2069635"/>
              <a:gd name="connsiteX1" fmla="*/ 0 w 3171687"/>
              <a:gd name="connsiteY1" fmla="*/ 0 h 2069635"/>
              <a:gd name="connsiteX2" fmla="*/ 3171687 w 3171687"/>
              <a:gd name="connsiteY2" fmla="*/ 0 h 2069635"/>
              <a:gd name="connsiteX3" fmla="*/ 3171687 w 3171687"/>
              <a:gd name="connsiteY3" fmla="*/ 2069635 h 2069635"/>
              <a:gd name="connsiteX4" fmla="*/ 0 w 3171687"/>
              <a:gd name="connsiteY4" fmla="*/ 2069635 h 2069635"/>
              <a:gd name="connsiteX5" fmla="*/ 0 w 3171687"/>
              <a:gd name="connsiteY5" fmla="*/ 1810069 h 206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5258982" y="2119952"/>
            <a:ext cx="3693001" cy="1587652"/>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 fmla="*/ 1013277 w 2253807"/>
              <a:gd name="connsiteY0" fmla="*/ 700070 h 1262130"/>
              <a:gd name="connsiteX1" fmla="*/ 0 w 2253807"/>
              <a:gd name="connsiteY1" fmla="*/ 700070 h 1262130"/>
              <a:gd name="connsiteX2" fmla="*/ 0 w 2253807"/>
              <a:gd name="connsiteY2" fmla="*/ 0 h 1262130"/>
              <a:gd name="connsiteX3" fmla="*/ 2253807 w 2253807"/>
              <a:gd name="connsiteY3" fmla="*/ 0 h 1262130"/>
              <a:gd name="connsiteX4" fmla="*/ 2253807 w 2253807"/>
              <a:gd name="connsiteY4" fmla="*/ 1262130 h 1262130"/>
              <a:gd name="connsiteX5" fmla="*/ 1013277 w 2253807"/>
              <a:gd name="connsiteY5" fmla="*/ 1262130 h 1262130"/>
              <a:gd name="connsiteX6" fmla="*/ 1104717 w 2253807"/>
              <a:gd name="connsiteY6" fmla="*/ 791510 h 1262130"/>
              <a:gd name="connsiteX0" fmla="*/ 1013277 w 2253807"/>
              <a:gd name="connsiteY0" fmla="*/ 700070 h 1262130"/>
              <a:gd name="connsiteX1" fmla="*/ 0 w 2253807"/>
              <a:gd name="connsiteY1" fmla="*/ 700070 h 1262130"/>
              <a:gd name="connsiteX2" fmla="*/ 0 w 2253807"/>
              <a:gd name="connsiteY2" fmla="*/ 0 h 1262130"/>
              <a:gd name="connsiteX3" fmla="*/ 2253807 w 2253807"/>
              <a:gd name="connsiteY3" fmla="*/ 0 h 1262130"/>
              <a:gd name="connsiteX4" fmla="*/ 2253807 w 2253807"/>
              <a:gd name="connsiteY4" fmla="*/ 1262130 h 1262130"/>
              <a:gd name="connsiteX5" fmla="*/ 1013277 w 2253807"/>
              <a:gd name="connsiteY5" fmla="*/ 1262130 h 1262130"/>
              <a:gd name="connsiteX0" fmla="*/ 0 w 2253807"/>
              <a:gd name="connsiteY0" fmla="*/ 700070 h 1262130"/>
              <a:gd name="connsiteX1" fmla="*/ 0 w 2253807"/>
              <a:gd name="connsiteY1" fmla="*/ 0 h 1262130"/>
              <a:gd name="connsiteX2" fmla="*/ 2253807 w 2253807"/>
              <a:gd name="connsiteY2" fmla="*/ 0 h 1262130"/>
              <a:gd name="connsiteX3" fmla="*/ 2253807 w 2253807"/>
              <a:gd name="connsiteY3" fmla="*/ 1262130 h 1262130"/>
              <a:gd name="connsiteX4" fmla="*/ 1013277 w 2253807"/>
              <a:gd name="connsiteY4" fmla="*/ 1262130 h 126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5"/>
          <p:cNvSpPr txBox="1"/>
          <p:nvPr/>
        </p:nvSpPr>
        <p:spPr>
          <a:xfrm>
            <a:off x="2939281" y="2570792"/>
            <a:ext cx="3119055" cy="769441"/>
          </a:xfrm>
          <a:prstGeom prst="rect">
            <a:avLst/>
          </a:prstGeom>
          <a:solidFill>
            <a:srgbClr val="F7F7F7"/>
          </a:solidFill>
        </p:spPr>
        <p:txBody>
          <a:bodyPr wrap="square" rtlCol="0" anchor="ctr">
            <a:spAutoFit/>
          </a:bodyPr>
          <a:lstStyle/>
          <a:p>
            <a:pPr algn="ctr"/>
            <a:r>
              <a:rPr lang="en-US" altLang="zh-CN" sz="4400" dirty="0">
                <a:solidFill>
                  <a:schemeClr val="accent1"/>
                </a:solidFill>
                <a:latin typeface="Impact" panose="020B0806030902050204" pitchFamily="34" charset="0"/>
                <a:ea typeface="微软雅黑" panose="020B0503020204020204" pitchFamily="34" charset="-122"/>
                <a:cs typeface="Ebrima" panose="02000000000000000000" pitchFamily="2" charset="0"/>
              </a:rPr>
              <a:t>Xxx</a:t>
            </a:r>
            <a:r>
              <a:rPr lang="zh-CN" altLang="en-US" sz="4400" dirty="0">
                <a:solidFill>
                  <a:schemeClr val="accent1"/>
                </a:solidFill>
                <a:latin typeface="Impact" panose="020B0806030902050204" pitchFamily="34" charset="0"/>
                <a:ea typeface="微软雅黑" panose="020B0503020204020204" pitchFamily="34" charset="-122"/>
                <a:cs typeface="Ebrima" panose="02000000000000000000" pitchFamily="2" charset="0"/>
              </a:rPr>
              <a:t>项目</a:t>
            </a:r>
          </a:p>
        </p:txBody>
      </p:sp>
      <p:sp>
        <p:nvSpPr>
          <p:cNvPr id="26" name="TextBox 5"/>
          <p:cNvSpPr txBox="1"/>
          <p:nvPr/>
        </p:nvSpPr>
        <p:spPr>
          <a:xfrm>
            <a:off x="2300198" y="3806646"/>
            <a:ext cx="8268565" cy="1446550"/>
          </a:xfrm>
          <a:prstGeom prst="rect">
            <a:avLst/>
          </a:prstGeom>
          <a:solidFill>
            <a:srgbClr val="831824"/>
          </a:solidFill>
          <a:effectLst>
            <a:softEdge rad="0"/>
          </a:effectLst>
        </p:spPr>
        <p:txBody>
          <a:bodyPr wrap="square" rtlCol="0">
            <a:spAutoFit/>
          </a:bodyPr>
          <a:lstStyle/>
          <a:p>
            <a:pPr algn="ctr"/>
            <a:r>
              <a:rPr lang="zh-CN" altLang="en-US" sz="4400" dirty="0">
                <a:solidFill>
                  <a:schemeClr val="bg1"/>
                </a:solidFill>
                <a:ea typeface="幼圆" panose="02010509060101010101" pitchFamily="49" charset="-122"/>
                <a:cs typeface="Ebrima" panose="02000000000000000000" pitchFamily="2" charset="0"/>
              </a:rPr>
              <a:t>点击此处编辑具体项目名称并进行修改</a:t>
            </a:r>
            <a:endParaRPr lang="zh-CN" altLang="en-US" sz="4400" dirty="0">
              <a:solidFill>
                <a:schemeClr val="bg1"/>
              </a:solidFill>
              <a:latin typeface="Arial Narrow" panose="020B0606020202030204" pitchFamily="34" charset="0"/>
              <a:ea typeface="幼圆" panose="02010509060101010101" pitchFamily="49" charset="-122"/>
              <a:cs typeface="Ebrima" panose="02000000000000000000" pitchFamily="2" charset="0"/>
            </a:endParaRPr>
          </a:p>
        </p:txBody>
      </p:sp>
      <p:sp>
        <p:nvSpPr>
          <p:cNvPr id="27" name="文本框 26"/>
          <p:cNvSpPr txBox="1"/>
          <p:nvPr/>
        </p:nvSpPr>
        <p:spPr>
          <a:xfrm>
            <a:off x="3887196" y="5313554"/>
            <a:ext cx="5061284" cy="323165"/>
          </a:xfrm>
          <a:prstGeom prst="rect">
            <a:avLst/>
          </a:prstGeom>
          <a:noFill/>
        </p:spPr>
        <p:txBody>
          <a:bodyPr wrap="square" rtlCol="0">
            <a:spAutoFit/>
          </a:bodyPr>
          <a:lstStyle/>
          <a:p>
            <a:pPr algn="ctr"/>
            <a:r>
              <a:rPr lang="en-US" altLang="zh-CN" sz="1500" spc="150" dirty="0">
                <a:solidFill>
                  <a:schemeClr val="bg2">
                    <a:lumMod val="25000"/>
                  </a:schemeClr>
                </a:solidFill>
                <a:latin typeface="微软雅黑" panose="020B0503020204020204" pitchFamily="34" charset="-122"/>
                <a:ea typeface="微软雅黑" panose="020B0503020204020204" pitchFamily="34" charset="-122"/>
              </a:rPr>
              <a:t>xxx </a:t>
            </a:r>
            <a:r>
              <a:rPr lang="en-US" altLang="zh-CN" sz="1500" spc="150" dirty="0" err="1">
                <a:solidFill>
                  <a:schemeClr val="bg2">
                    <a:lumMod val="25000"/>
                  </a:schemeClr>
                </a:solidFill>
                <a:latin typeface="微软雅黑" panose="020B0503020204020204" pitchFamily="34" charset="-122"/>
                <a:ea typeface="微软雅黑" panose="020B0503020204020204" pitchFamily="34" charset="-122"/>
              </a:rPr>
              <a:t>xxx</a:t>
            </a:r>
            <a:r>
              <a:rPr lang="en-US" altLang="zh-CN" sz="1500" spc="150" dirty="0">
                <a:solidFill>
                  <a:schemeClr val="bg2">
                    <a:lumMod val="25000"/>
                  </a:schemeClr>
                </a:solidFill>
                <a:latin typeface="微软雅黑" panose="020B0503020204020204" pitchFamily="34" charset="-122"/>
                <a:ea typeface="微软雅黑" panose="020B0503020204020204" pitchFamily="34" charset="-122"/>
              </a:rPr>
              <a:t> </a:t>
            </a:r>
            <a:r>
              <a:rPr lang="en-US" altLang="zh-CN" sz="1500" spc="150" dirty="0" err="1">
                <a:solidFill>
                  <a:schemeClr val="bg2">
                    <a:lumMod val="25000"/>
                  </a:schemeClr>
                </a:solidFill>
                <a:latin typeface="微软雅黑" panose="020B0503020204020204" pitchFamily="34" charset="-122"/>
                <a:ea typeface="微软雅黑" panose="020B0503020204020204" pitchFamily="34" charset="-122"/>
              </a:rPr>
              <a:t>xxx</a:t>
            </a:r>
            <a:r>
              <a:rPr lang="en-US" altLang="zh-CN" sz="1500" spc="150" dirty="0">
                <a:solidFill>
                  <a:schemeClr val="bg2">
                    <a:lumMod val="25000"/>
                  </a:schemeClr>
                </a:solidFill>
                <a:latin typeface="微软雅黑" panose="020B0503020204020204" pitchFamily="34" charset="-122"/>
                <a:ea typeface="微软雅黑" panose="020B0503020204020204" pitchFamily="34" charset="-122"/>
              </a:rPr>
              <a:t> </a:t>
            </a:r>
            <a:r>
              <a:rPr lang="en-US" altLang="zh-CN" sz="1500" spc="150" dirty="0" err="1">
                <a:solidFill>
                  <a:schemeClr val="bg2">
                    <a:lumMod val="25000"/>
                  </a:schemeClr>
                </a:solidFill>
                <a:latin typeface="微软雅黑" panose="020B0503020204020204" pitchFamily="34" charset="-122"/>
                <a:ea typeface="微软雅黑" panose="020B0503020204020204" pitchFamily="34" charset="-122"/>
              </a:rPr>
              <a:t>xxx</a:t>
            </a:r>
            <a:endParaRPr lang="en-US" altLang="zh-CN" sz="1500" spc="15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0" name="矩形 29"/>
          <p:cNvSpPr/>
          <p:nvPr/>
        </p:nvSpPr>
        <p:spPr>
          <a:xfrm>
            <a:off x="4621791" y="5745879"/>
            <a:ext cx="2382654" cy="307777"/>
          </a:xfrm>
          <a:prstGeom prst="rect">
            <a:avLst/>
          </a:prstGeom>
          <a:noFill/>
          <a:ln>
            <a:noFill/>
          </a:ln>
        </p:spPr>
        <p:txBody>
          <a:bodyPr wrap="square" rtlCol="0">
            <a:spAutoFit/>
          </a:bodyPr>
          <a:lstStyle/>
          <a:p>
            <a:pPr algn="ctr"/>
            <a:r>
              <a:rPr lang="zh-CN" altLang="en-US" sz="1400" dirty="0">
                <a:solidFill>
                  <a:schemeClr val="tx1">
                    <a:lumMod val="50000"/>
                    <a:lumOff val="50000"/>
                  </a:schemeClr>
                </a:solidFill>
                <a:latin typeface="微软雅黑" pitchFamily="34" charset="-122"/>
                <a:ea typeface="微软雅黑" pitchFamily="34" charset="-122"/>
              </a:rPr>
              <a:t>汇报人：</a:t>
            </a:r>
            <a:r>
              <a:rPr lang="en-US" altLang="zh-CN" sz="1400" dirty="0">
                <a:solidFill>
                  <a:schemeClr val="tx1">
                    <a:lumMod val="50000"/>
                    <a:lumOff val="50000"/>
                  </a:schemeClr>
                </a:solidFill>
                <a:latin typeface="微软雅黑" pitchFamily="34" charset="-122"/>
                <a:ea typeface="微软雅黑" pitchFamily="34" charset="-122"/>
              </a:rPr>
              <a:t>xxx</a:t>
            </a:r>
            <a:endParaRPr lang="zh-CN" altLang="en-US" sz="1400" dirty="0">
              <a:solidFill>
                <a:schemeClr val="tx1">
                  <a:lumMod val="50000"/>
                  <a:lumOff val="50000"/>
                </a:schemeClr>
              </a:solidFill>
              <a:latin typeface="微软雅黑" pitchFamily="34" charset="-122"/>
              <a:ea typeface="微软雅黑" pitchFamily="34" charset="-122"/>
            </a:endParaRPr>
          </a:p>
        </p:txBody>
      </p:sp>
      <p:sp>
        <p:nvSpPr>
          <p:cNvPr id="31" name="矩形 30"/>
          <p:cNvSpPr/>
          <p:nvPr/>
        </p:nvSpPr>
        <p:spPr>
          <a:xfrm>
            <a:off x="2652322" y="5745879"/>
            <a:ext cx="2606659" cy="307777"/>
          </a:xfrm>
          <a:prstGeom prst="rect">
            <a:avLst/>
          </a:prstGeom>
          <a:noFill/>
          <a:ln>
            <a:noFill/>
          </a:ln>
        </p:spPr>
        <p:txBody>
          <a:bodyPr wrap="square" rtlCol="0">
            <a:spAutoFit/>
          </a:bodyPr>
          <a:lstStyle/>
          <a:p>
            <a:pPr algn="ctr"/>
            <a:r>
              <a:rPr lang="zh-CN" altLang="en-US" sz="1400" dirty="0">
                <a:solidFill>
                  <a:schemeClr val="tx1">
                    <a:lumMod val="50000"/>
                    <a:lumOff val="50000"/>
                  </a:schemeClr>
                </a:solidFill>
                <a:latin typeface="微软雅黑" pitchFamily="34" charset="-122"/>
                <a:ea typeface="微软雅黑" pitchFamily="34" charset="-122"/>
              </a:rPr>
              <a:t>指导老师：</a:t>
            </a:r>
            <a:r>
              <a:rPr lang="en-US" altLang="zh-CN" sz="1400" dirty="0">
                <a:solidFill>
                  <a:schemeClr val="tx1">
                    <a:lumMod val="50000"/>
                    <a:lumOff val="50000"/>
                  </a:schemeClr>
                </a:solidFill>
                <a:latin typeface="微软雅黑" pitchFamily="34" charset="-122"/>
                <a:ea typeface="微软雅黑" pitchFamily="34" charset="-122"/>
              </a:rPr>
              <a:t>QQ2842305604</a:t>
            </a:r>
            <a:endParaRPr lang="zh-CN" altLang="en-US" sz="1400" dirty="0">
              <a:solidFill>
                <a:schemeClr val="tx1">
                  <a:lumMod val="50000"/>
                  <a:lumOff val="50000"/>
                </a:schemeClr>
              </a:solidFill>
              <a:latin typeface="微软雅黑" pitchFamily="34" charset="-122"/>
              <a:ea typeface="微软雅黑" pitchFamily="34" charset="-122"/>
            </a:endParaRPr>
          </a:p>
        </p:txBody>
      </p:sp>
      <p:sp>
        <p:nvSpPr>
          <p:cNvPr id="32" name="矩形 31"/>
          <p:cNvSpPr/>
          <p:nvPr/>
        </p:nvSpPr>
        <p:spPr>
          <a:xfrm>
            <a:off x="6764849" y="5745879"/>
            <a:ext cx="2382654" cy="307777"/>
          </a:xfrm>
          <a:prstGeom prst="rect">
            <a:avLst/>
          </a:prstGeom>
          <a:noFill/>
          <a:ln>
            <a:noFill/>
          </a:ln>
        </p:spPr>
        <p:txBody>
          <a:bodyPr wrap="square" rtlCol="0">
            <a:spAutoFit/>
          </a:bodyPr>
          <a:lstStyle/>
          <a:p>
            <a:pPr algn="ctr"/>
            <a:r>
              <a:rPr lang="zh-CN" altLang="en-US" sz="1400" dirty="0">
                <a:solidFill>
                  <a:schemeClr val="tx1">
                    <a:lumMod val="50000"/>
                    <a:lumOff val="50000"/>
                  </a:schemeClr>
                </a:solidFill>
                <a:latin typeface="微软雅黑" pitchFamily="34" charset="-122"/>
                <a:ea typeface="微软雅黑" pitchFamily="34" charset="-122"/>
              </a:rPr>
              <a:t>时间：</a:t>
            </a:r>
            <a:r>
              <a:rPr lang="en-US" altLang="zh-CN" sz="1400" dirty="0">
                <a:solidFill>
                  <a:schemeClr val="tx1">
                    <a:lumMod val="50000"/>
                    <a:lumOff val="50000"/>
                  </a:schemeClr>
                </a:solidFill>
                <a:latin typeface="微软雅黑" pitchFamily="34" charset="-122"/>
                <a:ea typeface="微软雅黑" pitchFamily="34" charset="-122"/>
              </a:rPr>
              <a:t>2021</a:t>
            </a:r>
            <a:r>
              <a:rPr lang="zh-CN" altLang="en-US" sz="1400" dirty="0">
                <a:solidFill>
                  <a:schemeClr val="tx1">
                    <a:lumMod val="50000"/>
                    <a:lumOff val="50000"/>
                  </a:schemeClr>
                </a:solidFill>
                <a:latin typeface="微软雅黑" pitchFamily="34" charset="-122"/>
                <a:ea typeface="微软雅黑" pitchFamily="34" charset="-122"/>
              </a:rPr>
              <a:t>年</a:t>
            </a:r>
            <a:r>
              <a:rPr lang="en-US" altLang="zh-CN" sz="1400" dirty="0">
                <a:solidFill>
                  <a:schemeClr val="tx1">
                    <a:lumMod val="50000"/>
                    <a:lumOff val="50000"/>
                  </a:schemeClr>
                </a:solidFill>
                <a:latin typeface="微软雅黑" pitchFamily="34" charset="-122"/>
                <a:ea typeface="微软雅黑" pitchFamily="34" charset="-122"/>
              </a:rPr>
              <a:t>xx</a:t>
            </a:r>
            <a:r>
              <a:rPr lang="zh-CN" altLang="en-US" sz="1400" dirty="0">
                <a:solidFill>
                  <a:schemeClr val="tx1">
                    <a:lumMod val="50000"/>
                    <a:lumOff val="50000"/>
                  </a:schemeClr>
                </a:solidFill>
                <a:latin typeface="微软雅黑" pitchFamily="34" charset="-122"/>
                <a:ea typeface="微软雅黑" pitchFamily="34" charset="-122"/>
              </a:rPr>
              <a:t>月</a:t>
            </a:r>
            <a:r>
              <a:rPr lang="en-US" altLang="zh-CN" sz="1400" dirty="0">
                <a:solidFill>
                  <a:schemeClr val="tx1">
                    <a:lumMod val="50000"/>
                    <a:lumOff val="50000"/>
                  </a:schemeClr>
                </a:solidFill>
                <a:latin typeface="微软雅黑" pitchFamily="34" charset="-122"/>
                <a:ea typeface="微软雅黑" pitchFamily="34" charset="-122"/>
              </a:rPr>
              <a:t>xx</a:t>
            </a:r>
            <a:r>
              <a:rPr lang="zh-CN" altLang="en-US" sz="1400" dirty="0">
                <a:solidFill>
                  <a:schemeClr val="tx1">
                    <a:lumMod val="50000"/>
                    <a:lumOff val="50000"/>
                  </a:schemeClr>
                </a:solidFill>
                <a:latin typeface="微软雅黑" pitchFamily="34" charset="-122"/>
                <a:ea typeface="微软雅黑" pitchFamily="34" charset="-122"/>
              </a:rPr>
              <a:t>日</a:t>
            </a:r>
          </a:p>
        </p:txBody>
      </p:sp>
      <p:sp>
        <p:nvSpPr>
          <p:cNvPr id="2" name="矩形 1">
            <a:extLst>
              <a:ext uri="{FF2B5EF4-FFF2-40B4-BE49-F238E27FC236}">
                <a16:creationId xmlns:a16="http://schemas.microsoft.com/office/drawing/2014/main" id="{1C66AB15-236C-42BA-8CC3-16BF4F4A3DA4}"/>
              </a:ext>
            </a:extLst>
          </p:cNvPr>
          <p:cNvSpPr/>
          <p:nvPr/>
        </p:nvSpPr>
        <p:spPr>
          <a:xfrm>
            <a:off x="6173656" y="2706561"/>
            <a:ext cx="2441694" cy="769441"/>
          </a:xfrm>
          <a:prstGeom prst="rect">
            <a:avLst/>
          </a:prstGeom>
        </p:spPr>
        <p:txBody>
          <a:bodyPr wrap="none">
            <a:spAutoFit/>
          </a:bodyPr>
          <a:lstStyle/>
          <a:p>
            <a:r>
              <a:rPr lang="zh-CN" altLang="en-US" sz="4400" dirty="0">
                <a:solidFill>
                  <a:schemeClr val="accent1"/>
                </a:solidFill>
                <a:latin typeface="Impact" panose="020B0806030902050204" pitchFamily="34" charset="0"/>
                <a:ea typeface="微软雅黑" panose="020B0503020204020204" pitchFamily="34" charset="-122"/>
                <a:cs typeface="Ebrima" panose="02000000000000000000" pitchFamily="2" charset="0"/>
              </a:rPr>
              <a:t>项目汇报</a:t>
            </a:r>
            <a:endParaRPr lang="zh-CN" altLang="en-US" sz="800" dirty="0"/>
          </a:p>
        </p:txBody>
      </p:sp>
      <p:pic>
        <p:nvPicPr>
          <p:cNvPr id="4" name="图片 3">
            <a:extLst>
              <a:ext uri="{FF2B5EF4-FFF2-40B4-BE49-F238E27FC236}">
                <a16:creationId xmlns:a16="http://schemas.microsoft.com/office/drawing/2014/main" id="{DF58DE4D-D6E9-4C03-ADBC-4711E27D433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3000"/>
                    </a14:imgEffect>
                    <a14:imgEffect>
                      <a14:saturation sat="78000"/>
                    </a14:imgEffect>
                    <a14:imgEffect>
                      <a14:brightnessContrast contrast="2000"/>
                    </a14:imgEffect>
                  </a14:imgLayer>
                </a14:imgProps>
              </a:ext>
              <a:ext uri="{28A0092B-C50C-407E-A947-70E740481C1C}">
                <a14:useLocalDpi xmlns:a14="http://schemas.microsoft.com/office/drawing/2010/main" val="0"/>
              </a:ext>
            </a:extLst>
          </a:blip>
          <a:stretch>
            <a:fillRect/>
          </a:stretch>
        </p:blipFill>
        <p:spPr>
          <a:xfrm>
            <a:off x="4206198" y="-1407916"/>
            <a:ext cx="4302802" cy="6025440"/>
          </a:xfrm>
          <a:prstGeom prst="rect">
            <a:avLst/>
          </a:prstGeom>
          <a:effectLst>
            <a:outerShdw blurRad="50800" dist="1066800" dir="15840000" sx="1000" sy="1000" algn="ctr" rotWithShape="0">
              <a:srgbClr val="000000"/>
            </a:outerShdw>
          </a:effectLst>
        </p:spPr>
      </p:pic>
    </p:spTree>
    <p:extLst>
      <p:ext uri="{BB962C8B-B14F-4D97-AF65-F5344CB8AC3E}">
        <p14:creationId xmlns:p14="http://schemas.microsoft.com/office/powerpoint/2010/main" val="810559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350" fill="hold"/>
                                        <p:tgtEl>
                                          <p:spTgt spid="23"/>
                                        </p:tgtEl>
                                        <p:attrNameLst>
                                          <p:attrName>ppt_w</p:attrName>
                                        </p:attrNameLst>
                                      </p:cBhvr>
                                      <p:tavLst>
                                        <p:tav tm="0">
                                          <p:val>
                                            <p:strVal val="4*#ppt_w"/>
                                          </p:val>
                                        </p:tav>
                                        <p:tav tm="100000">
                                          <p:val>
                                            <p:strVal val="#ppt_w"/>
                                          </p:val>
                                        </p:tav>
                                      </p:tavLst>
                                    </p:anim>
                                    <p:anim calcmode="lin" valueType="num">
                                      <p:cBhvr>
                                        <p:cTn id="8" dur="350" fill="hold"/>
                                        <p:tgtEl>
                                          <p:spTgt spid="23"/>
                                        </p:tgtEl>
                                        <p:attrNameLst>
                                          <p:attrName>ppt_h</p:attrName>
                                        </p:attrNameLst>
                                      </p:cBhvr>
                                      <p:tavLst>
                                        <p:tav tm="0">
                                          <p:val>
                                            <p:strVal val="4*#ppt_h"/>
                                          </p:val>
                                        </p:tav>
                                        <p:tav tm="100000">
                                          <p:val>
                                            <p:strVal val="#ppt_h"/>
                                          </p:val>
                                        </p:tav>
                                      </p:tavLst>
                                    </p:anim>
                                  </p:childTnLst>
                                </p:cTn>
                              </p:par>
                              <p:par>
                                <p:cTn id="9" presetID="23" presetClass="entr" presetSubtype="32"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p:cTn id="11" dur="350" fill="hold"/>
                                        <p:tgtEl>
                                          <p:spTgt spid="19"/>
                                        </p:tgtEl>
                                        <p:attrNameLst>
                                          <p:attrName>ppt_w</p:attrName>
                                        </p:attrNameLst>
                                      </p:cBhvr>
                                      <p:tavLst>
                                        <p:tav tm="0">
                                          <p:val>
                                            <p:strVal val="4*#ppt_w"/>
                                          </p:val>
                                        </p:tav>
                                        <p:tav tm="100000">
                                          <p:val>
                                            <p:strVal val="#ppt_w"/>
                                          </p:val>
                                        </p:tav>
                                      </p:tavLst>
                                    </p:anim>
                                    <p:anim calcmode="lin" valueType="num">
                                      <p:cBhvr>
                                        <p:cTn id="12" dur="350" fill="hold"/>
                                        <p:tgtEl>
                                          <p:spTgt spid="19"/>
                                        </p:tgtEl>
                                        <p:attrNameLst>
                                          <p:attrName>ppt_h</p:attrName>
                                        </p:attrNameLst>
                                      </p:cBhvr>
                                      <p:tavLst>
                                        <p:tav tm="0">
                                          <p:val>
                                            <p:strVal val="4*#ppt_h"/>
                                          </p:val>
                                        </p:tav>
                                        <p:tav tm="100000">
                                          <p:val>
                                            <p:strVal val="#ppt_h"/>
                                          </p:val>
                                        </p:tav>
                                      </p:tavLst>
                                    </p:anim>
                                  </p:childTnLst>
                                </p:cTn>
                              </p:par>
                            </p:childTnLst>
                          </p:cTn>
                        </p:par>
                        <p:par>
                          <p:cTn id="13" fill="hold">
                            <p:stCondLst>
                              <p:cond delay="600"/>
                            </p:stCondLst>
                            <p:childTnLst>
                              <p:par>
                                <p:cTn id="14" presetID="22" presetClass="entr" presetSubtype="8"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par>
                          <p:cTn id="17" fill="hold">
                            <p:stCondLst>
                              <p:cond delay="1100"/>
                            </p:stCondLst>
                            <p:childTnLst>
                              <p:par>
                                <p:cTn id="18" presetID="26" presetClass="emph" presetSubtype="0" fill="hold" grpId="1" nodeType="afterEffect">
                                  <p:stCondLst>
                                    <p:cond delay="0"/>
                                  </p:stCondLst>
                                  <p:childTnLst>
                                    <p:animEffect transition="out" filter="fade">
                                      <p:cBhvr>
                                        <p:cTn id="19" dur="500" tmFilter="0, 0; .2, .5; .8, .5; 1, 0"/>
                                        <p:tgtEl>
                                          <p:spTgt spid="26"/>
                                        </p:tgtEl>
                                      </p:cBhvr>
                                    </p:animEffect>
                                    <p:animScale>
                                      <p:cBhvr>
                                        <p:cTn id="20" dur="250" autoRev="1" fill="hold"/>
                                        <p:tgtEl>
                                          <p:spTgt spid="26"/>
                                        </p:tgtEl>
                                      </p:cBhvr>
                                      <p:by x="105000" y="105000"/>
                                    </p:animScale>
                                  </p:childTnLst>
                                </p:cTn>
                              </p:par>
                              <p:par>
                                <p:cTn id="21" presetID="12" presetClass="entr" presetSubtype="1"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ppt_y</p:attrName>
                                        </p:attrNameLst>
                                      </p:cBhvr>
                                      <p:tavLst>
                                        <p:tav tm="0">
                                          <p:val>
                                            <p:strVal val="#ppt_y-#ppt_h*1.125000"/>
                                          </p:val>
                                        </p:tav>
                                        <p:tav tm="100000">
                                          <p:val>
                                            <p:strVal val="#ppt_y"/>
                                          </p:val>
                                        </p:tav>
                                      </p:tavLst>
                                    </p:anim>
                                    <p:animEffect transition="in" filter="wipe(down)">
                                      <p:cBhvr>
                                        <p:cTn id="24" dur="500"/>
                                        <p:tgtEl>
                                          <p:spTgt spid="27"/>
                                        </p:tgtEl>
                                      </p:cBhvr>
                                    </p:animEffect>
                                  </p:childTnLst>
                                </p:cTn>
                              </p:par>
                            </p:childTnLst>
                          </p:cTn>
                        </p:par>
                        <p:par>
                          <p:cTn id="25" fill="hold">
                            <p:stCondLst>
                              <p:cond delay="1600"/>
                            </p:stCondLst>
                            <p:childTnLst>
                              <p:par>
                                <p:cTn id="26" presetID="37" presetClass="entr" presetSubtype="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700"/>
                                        <p:tgtEl>
                                          <p:spTgt spid="31"/>
                                        </p:tgtEl>
                                      </p:cBhvr>
                                    </p:animEffect>
                                    <p:anim calcmode="lin" valueType="num">
                                      <p:cBhvr>
                                        <p:cTn id="29" dur="700" fill="hold"/>
                                        <p:tgtEl>
                                          <p:spTgt spid="31"/>
                                        </p:tgtEl>
                                        <p:attrNameLst>
                                          <p:attrName>ppt_x</p:attrName>
                                        </p:attrNameLst>
                                      </p:cBhvr>
                                      <p:tavLst>
                                        <p:tav tm="0">
                                          <p:val>
                                            <p:strVal val="#ppt_x"/>
                                          </p:val>
                                        </p:tav>
                                        <p:tav tm="100000">
                                          <p:val>
                                            <p:strVal val="#ppt_x"/>
                                          </p:val>
                                        </p:tav>
                                      </p:tavLst>
                                    </p:anim>
                                    <p:anim calcmode="lin" valueType="num">
                                      <p:cBhvr>
                                        <p:cTn id="30" dur="630" decel="100000" fill="hold"/>
                                        <p:tgtEl>
                                          <p:spTgt spid="31"/>
                                        </p:tgtEl>
                                        <p:attrNameLst>
                                          <p:attrName>ppt_y</p:attrName>
                                        </p:attrNameLst>
                                      </p:cBhvr>
                                      <p:tavLst>
                                        <p:tav tm="0">
                                          <p:val>
                                            <p:strVal val="#ppt_y+1"/>
                                          </p:val>
                                        </p:tav>
                                        <p:tav tm="100000">
                                          <p:val>
                                            <p:strVal val="#ppt_y-.03"/>
                                          </p:val>
                                        </p:tav>
                                      </p:tavLst>
                                    </p:anim>
                                    <p:anim calcmode="lin" valueType="num">
                                      <p:cBhvr>
                                        <p:cTn id="31" dur="70" accel="100000" fill="hold">
                                          <p:stCondLst>
                                            <p:cond delay="630"/>
                                          </p:stCondLst>
                                        </p:cTn>
                                        <p:tgtEl>
                                          <p:spTgt spid="31"/>
                                        </p:tgtEl>
                                        <p:attrNameLst>
                                          <p:attrName>ppt_y</p:attrName>
                                        </p:attrNameLst>
                                      </p:cBhvr>
                                      <p:tavLst>
                                        <p:tav tm="0">
                                          <p:val>
                                            <p:strVal val="#ppt_y-.03"/>
                                          </p:val>
                                        </p:tav>
                                        <p:tav tm="100000">
                                          <p:val>
                                            <p:strVal val="#ppt_y"/>
                                          </p:val>
                                        </p:tav>
                                      </p:tavLst>
                                    </p:anim>
                                  </p:childTnLst>
                                </p:cTn>
                              </p:par>
                              <p:par>
                                <p:cTn id="32" presetID="37" presetClass="entr" presetSubtype="0" fill="hold" grpId="0" nodeType="withEffect">
                                  <p:stCondLst>
                                    <p:cond delay="35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700"/>
                                        <p:tgtEl>
                                          <p:spTgt spid="30"/>
                                        </p:tgtEl>
                                      </p:cBhvr>
                                    </p:animEffect>
                                    <p:anim calcmode="lin" valueType="num">
                                      <p:cBhvr>
                                        <p:cTn id="35" dur="700" fill="hold"/>
                                        <p:tgtEl>
                                          <p:spTgt spid="30"/>
                                        </p:tgtEl>
                                        <p:attrNameLst>
                                          <p:attrName>ppt_x</p:attrName>
                                        </p:attrNameLst>
                                      </p:cBhvr>
                                      <p:tavLst>
                                        <p:tav tm="0">
                                          <p:val>
                                            <p:strVal val="#ppt_x"/>
                                          </p:val>
                                        </p:tav>
                                        <p:tav tm="100000">
                                          <p:val>
                                            <p:strVal val="#ppt_x"/>
                                          </p:val>
                                        </p:tav>
                                      </p:tavLst>
                                    </p:anim>
                                    <p:anim calcmode="lin" valueType="num">
                                      <p:cBhvr>
                                        <p:cTn id="36" dur="630" decel="100000" fill="hold"/>
                                        <p:tgtEl>
                                          <p:spTgt spid="30"/>
                                        </p:tgtEl>
                                        <p:attrNameLst>
                                          <p:attrName>ppt_y</p:attrName>
                                        </p:attrNameLst>
                                      </p:cBhvr>
                                      <p:tavLst>
                                        <p:tav tm="0">
                                          <p:val>
                                            <p:strVal val="#ppt_y+1"/>
                                          </p:val>
                                        </p:tav>
                                        <p:tav tm="100000">
                                          <p:val>
                                            <p:strVal val="#ppt_y-.03"/>
                                          </p:val>
                                        </p:tav>
                                      </p:tavLst>
                                    </p:anim>
                                    <p:anim calcmode="lin" valueType="num">
                                      <p:cBhvr>
                                        <p:cTn id="37" dur="70" accel="100000" fill="hold">
                                          <p:stCondLst>
                                            <p:cond delay="630"/>
                                          </p:stCondLst>
                                        </p:cTn>
                                        <p:tgtEl>
                                          <p:spTgt spid="30"/>
                                        </p:tgtEl>
                                        <p:attrNameLst>
                                          <p:attrName>ppt_y</p:attrName>
                                        </p:attrNameLst>
                                      </p:cBhvr>
                                      <p:tavLst>
                                        <p:tav tm="0">
                                          <p:val>
                                            <p:strVal val="#ppt_y-.03"/>
                                          </p:val>
                                        </p:tav>
                                        <p:tav tm="100000">
                                          <p:val>
                                            <p:strVal val="#ppt_y"/>
                                          </p:val>
                                        </p:tav>
                                      </p:tavLst>
                                    </p:anim>
                                  </p:childTnLst>
                                </p:cTn>
                              </p:par>
                              <p:par>
                                <p:cTn id="38" presetID="37" presetClass="entr" presetSubtype="0" fill="hold" grpId="0" nodeType="withEffect">
                                  <p:stCondLst>
                                    <p:cond delay="50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700"/>
                                        <p:tgtEl>
                                          <p:spTgt spid="32"/>
                                        </p:tgtEl>
                                      </p:cBhvr>
                                    </p:animEffect>
                                    <p:anim calcmode="lin" valueType="num">
                                      <p:cBhvr>
                                        <p:cTn id="41" dur="700" fill="hold"/>
                                        <p:tgtEl>
                                          <p:spTgt spid="32"/>
                                        </p:tgtEl>
                                        <p:attrNameLst>
                                          <p:attrName>ppt_x</p:attrName>
                                        </p:attrNameLst>
                                      </p:cBhvr>
                                      <p:tavLst>
                                        <p:tav tm="0">
                                          <p:val>
                                            <p:strVal val="#ppt_x"/>
                                          </p:val>
                                        </p:tav>
                                        <p:tav tm="100000">
                                          <p:val>
                                            <p:strVal val="#ppt_x"/>
                                          </p:val>
                                        </p:tav>
                                      </p:tavLst>
                                    </p:anim>
                                    <p:anim calcmode="lin" valueType="num">
                                      <p:cBhvr>
                                        <p:cTn id="42" dur="630" decel="100000" fill="hold"/>
                                        <p:tgtEl>
                                          <p:spTgt spid="32"/>
                                        </p:tgtEl>
                                        <p:attrNameLst>
                                          <p:attrName>ppt_y</p:attrName>
                                        </p:attrNameLst>
                                      </p:cBhvr>
                                      <p:tavLst>
                                        <p:tav tm="0">
                                          <p:val>
                                            <p:strVal val="#ppt_y+1"/>
                                          </p:val>
                                        </p:tav>
                                        <p:tav tm="100000">
                                          <p:val>
                                            <p:strVal val="#ppt_y-.03"/>
                                          </p:val>
                                        </p:tav>
                                      </p:tavLst>
                                    </p:anim>
                                    <p:anim calcmode="lin" valueType="num">
                                      <p:cBhvr>
                                        <p:cTn id="43" dur="70" accel="100000" fill="hold">
                                          <p:stCondLst>
                                            <p:cond delay="630"/>
                                          </p:stCondLst>
                                        </p:cTn>
                                        <p:tgtEl>
                                          <p:spTgt spid="3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animBg="1"/>
      <p:bldP spid="26" grpId="0" animBg="1"/>
      <p:bldP spid="26" grpId="1" animBg="1"/>
      <p:bldP spid="27" grpId="0"/>
      <p:bldP spid="30" grpId="0"/>
      <p:bldP spid="31" grpId="0"/>
      <p:bldP spid="3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a:extLst>
              <a:ext uri="{FF2B5EF4-FFF2-40B4-BE49-F238E27FC236}">
                <a16:creationId xmlns:a16="http://schemas.microsoft.com/office/drawing/2014/main" id="{280D6D21-FC32-4BB6-99ED-165910E2D20C}"/>
              </a:ext>
            </a:extLst>
          </p:cNvPr>
          <p:cNvSpPr/>
          <p:nvPr/>
        </p:nvSpPr>
        <p:spPr>
          <a:xfrm rot="10800000">
            <a:off x="3935241" y="1098363"/>
            <a:ext cx="3566113" cy="340228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5547142" y="2119424"/>
            <a:ext cx="394974" cy="515661"/>
            <a:chOff x="5811231" y="2445120"/>
            <a:chExt cx="446271" cy="582632"/>
          </a:xfrm>
          <a:solidFill>
            <a:schemeClr val="bg1"/>
          </a:solidFill>
        </p:grpSpPr>
        <p:sp>
          <p:nvSpPr>
            <p:cNvPr id="33" name="Freeform 37"/>
            <p:cNvSpPr>
              <a:spLocks noEditPoints="1"/>
            </p:cNvSpPr>
            <p:nvPr/>
          </p:nvSpPr>
          <p:spPr bwMode="auto">
            <a:xfrm>
              <a:off x="5811231" y="2445120"/>
              <a:ext cx="446271" cy="582632"/>
            </a:xfrm>
            <a:custGeom>
              <a:avLst/>
              <a:gdLst>
                <a:gd name="T0" fmla="*/ 103 w 109"/>
                <a:gd name="T1" fmla="*/ 68 h 142"/>
                <a:gd name="T2" fmla="*/ 96 w 109"/>
                <a:gd name="T3" fmla="*/ 68 h 142"/>
                <a:gd name="T4" fmla="*/ 96 w 109"/>
                <a:gd name="T5" fmla="*/ 44 h 142"/>
                <a:gd name="T6" fmla="*/ 84 w 109"/>
                <a:gd name="T7" fmla="*/ 13 h 142"/>
                <a:gd name="T8" fmla="*/ 54 w 109"/>
                <a:gd name="T9" fmla="*/ 0 h 142"/>
                <a:gd name="T10" fmla="*/ 25 w 109"/>
                <a:gd name="T11" fmla="*/ 13 h 142"/>
                <a:gd name="T12" fmla="*/ 13 w 109"/>
                <a:gd name="T13" fmla="*/ 44 h 142"/>
                <a:gd name="T14" fmla="*/ 13 w 109"/>
                <a:gd name="T15" fmla="*/ 68 h 142"/>
                <a:gd name="T16" fmla="*/ 5 w 109"/>
                <a:gd name="T17" fmla="*/ 68 h 142"/>
                <a:gd name="T18" fmla="*/ 0 w 109"/>
                <a:gd name="T19" fmla="*/ 73 h 142"/>
                <a:gd name="T20" fmla="*/ 0 w 109"/>
                <a:gd name="T21" fmla="*/ 137 h 142"/>
                <a:gd name="T22" fmla="*/ 5 w 109"/>
                <a:gd name="T23" fmla="*/ 142 h 142"/>
                <a:gd name="T24" fmla="*/ 103 w 109"/>
                <a:gd name="T25" fmla="*/ 142 h 142"/>
                <a:gd name="T26" fmla="*/ 109 w 109"/>
                <a:gd name="T27" fmla="*/ 137 h 142"/>
                <a:gd name="T28" fmla="*/ 109 w 109"/>
                <a:gd name="T29" fmla="*/ 73 h 142"/>
                <a:gd name="T30" fmla="*/ 103 w 109"/>
                <a:gd name="T31" fmla="*/ 68 h 142"/>
                <a:gd name="T32" fmla="*/ 66 w 109"/>
                <a:gd name="T33" fmla="*/ 124 h 142"/>
                <a:gd name="T34" fmla="*/ 54 w 109"/>
                <a:gd name="T35" fmla="*/ 136 h 142"/>
                <a:gd name="T36" fmla="*/ 42 w 109"/>
                <a:gd name="T37" fmla="*/ 124 h 142"/>
                <a:gd name="T38" fmla="*/ 42 w 109"/>
                <a:gd name="T39" fmla="*/ 102 h 142"/>
                <a:gd name="T40" fmla="*/ 54 w 109"/>
                <a:gd name="T41" fmla="*/ 91 h 142"/>
                <a:gd name="T42" fmla="*/ 66 w 109"/>
                <a:gd name="T43" fmla="*/ 102 h 142"/>
                <a:gd name="T44" fmla="*/ 66 w 109"/>
                <a:gd name="T45" fmla="*/ 124 h 142"/>
                <a:gd name="T46" fmla="*/ 76 w 109"/>
                <a:gd name="T47" fmla="*/ 68 h 142"/>
                <a:gd name="T48" fmla="*/ 32 w 109"/>
                <a:gd name="T49" fmla="*/ 68 h 142"/>
                <a:gd name="T50" fmla="*/ 32 w 109"/>
                <a:gd name="T51" fmla="*/ 44 h 142"/>
                <a:gd name="T52" fmla="*/ 39 w 109"/>
                <a:gd name="T53" fmla="*/ 27 h 142"/>
                <a:gd name="T54" fmla="*/ 54 w 109"/>
                <a:gd name="T55" fmla="*/ 20 h 142"/>
                <a:gd name="T56" fmla="*/ 70 w 109"/>
                <a:gd name="T57" fmla="*/ 27 h 142"/>
                <a:gd name="T58" fmla="*/ 76 w 109"/>
                <a:gd name="T59" fmla="*/ 44 h 142"/>
                <a:gd name="T60" fmla="*/ 76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3" y="68"/>
                  </a:moveTo>
                  <a:cubicBezTo>
                    <a:pt x="96" y="68"/>
                    <a:pt x="96" y="68"/>
                    <a:pt x="96" y="68"/>
                  </a:cubicBezTo>
                  <a:cubicBezTo>
                    <a:pt x="96" y="44"/>
                    <a:pt x="96" y="44"/>
                    <a:pt x="96" y="44"/>
                  </a:cubicBezTo>
                  <a:cubicBezTo>
                    <a:pt x="96" y="32"/>
                    <a:pt x="92" y="21"/>
                    <a:pt x="84" y="13"/>
                  </a:cubicBezTo>
                  <a:cubicBezTo>
                    <a:pt x="77" y="5"/>
                    <a:pt x="66" y="0"/>
                    <a:pt x="54" y="0"/>
                  </a:cubicBezTo>
                  <a:cubicBezTo>
                    <a:pt x="43" y="0"/>
                    <a:pt x="32" y="5"/>
                    <a:pt x="25" y="13"/>
                  </a:cubicBezTo>
                  <a:cubicBezTo>
                    <a:pt x="17" y="21"/>
                    <a:pt x="13" y="32"/>
                    <a:pt x="13" y="44"/>
                  </a:cubicBezTo>
                  <a:cubicBezTo>
                    <a:pt x="13" y="68"/>
                    <a:pt x="13" y="68"/>
                    <a:pt x="13" y="68"/>
                  </a:cubicBezTo>
                  <a:cubicBezTo>
                    <a:pt x="5" y="68"/>
                    <a:pt x="5" y="68"/>
                    <a:pt x="5" y="68"/>
                  </a:cubicBezTo>
                  <a:cubicBezTo>
                    <a:pt x="2" y="68"/>
                    <a:pt x="0" y="70"/>
                    <a:pt x="0" y="73"/>
                  </a:cubicBezTo>
                  <a:cubicBezTo>
                    <a:pt x="0" y="137"/>
                    <a:pt x="0" y="137"/>
                    <a:pt x="0" y="137"/>
                  </a:cubicBezTo>
                  <a:cubicBezTo>
                    <a:pt x="0" y="140"/>
                    <a:pt x="2" y="142"/>
                    <a:pt x="5" y="142"/>
                  </a:cubicBezTo>
                  <a:cubicBezTo>
                    <a:pt x="103" y="142"/>
                    <a:pt x="103" y="142"/>
                    <a:pt x="103" y="142"/>
                  </a:cubicBezTo>
                  <a:cubicBezTo>
                    <a:pt x="106" y="142"/>
                    <a:pt x="109" y="140"/>
                    <a:pt x="109" y="137"/>
                  </a:cubicBezTo>
                  <a:cubicBezTo>
                    <a:pt x="109" y="73"/>
                    <a:pt x="109" y="73"/>
                    <a:pt x="109" y="73"/>
                  </a:cubicBezTo>
                  <a:cubicBezTo>
                    <a:pt x="109" y="70"/>
                    <a:pt x="106" y="68"/>
                    <a:pt x="103" y="68"/>
                  </a:cubicBezTo>
                  <a:close/>
                  <a:moveTo>
                    <a:pt x="66" y="124"/>
                  </a:moveTo>
                  <a:cubicBezTo>
                    <a:pt x="66" y="131"/>
                    <a:pt x="61" y="136"/>
                    <a:pt x="54" y="136"/>
                  </a:cubicBezTo>
                  <a:cubicBezTo>
                    <a:pt x="48" y="136"/>
                    <a:pt x="42" y="131"/>
                    <a:pt x="42" y="124"/>
                  </a:cubicBezTo>
                  <a:cubicBezTo>
                    <a:pt x="42" y="102"/>
                    <a:pt x="42" y="102"/>
                    <a:pt x="42" y="102"/>
                  </a:cubicBezTo>
                  <a:cubicBezTo>
                    <a:pt x="42" y="96"/>
                    <a:pt x="48" y="91"/>
                    <a:pt x="54" y="91"/>
                  </a:cubicBezTo>
                  <a:cubicBezTo>
                    <a:pt x="61" y="91"/>
                    <a:pt x="66" y="96"/>
                    <a:pt x="66" y="102"/>
                  </a:cubicBezTo>
                  <a:lnTo>
                    <a:pt x="66" y="124"/>
                  </a:lnTo>
                  <a:close/>
                  <a:moveTo>
                    <a:pt x="76" y="68"/>
                  </a:moveTo>
                  <a:cubicBezTo>
                    <a:pt x="32" y="68"/>
                    <a:pt x="32" y="68"/>
                    <a:pt x="32" y="68"/>
                  </a:cubicBezTo>
                  <a:cubicBezTo>
                    <a:pt x="32" y="44"/>
                    <a:pt x="32" y="44"/>
                    <a:pt x="32" y="44"/>
                  </a:cubicBezTo>
                  <a:cubicBezTo>
                    <a:pt x="32" y="37"/>
                    <a:pt x="35" y="31"/>
                    <a:pt x="39" y="27"/>
                  </a:cubicBezTo>
                  <a:cubicBezTo>
                    <a:pt x="43" y="22"/>
                    <a:pt x="48" y="20"/>
                    <a:pt x="54" y="20"/>
                  </a:cubicBezTo>
                  <a:cubicBezTo>
                    <a:pt x="60" y="20"/>
                    <a:pt x="66" y="22"/>
                    <a:pt x="70" y="27"/>
                  </a:cubicBezTo>
                  <a:cubicBezTo>
                    <a:pt x="74" y="31"/>
                    <a:pt x="76" y="37"/>
                    <a:pt x="76" y="44"/>
                  </a:cubicBezTo>
                  <a:lnTo>
                    <a:pt x="76" y="6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3200" dirty="0"/>
            </a:p>
          </p:txBody>
        </p:sp>
        <p:sp>
          <p:nvSpPr>
            <p:cNvPr id="34" name="Freeform 38"/>
            <p:cNvSpPr>
              <a:spLocks/>
            </p:cNvSpPr>
            <p:nvPr/>
          </p:nvSpPr>
          <p:spPr bwMode="auto">
            <a:xfrm>
              <a:off x="6004616" y="2841806"/>
              <a:ext cx="59502" cy="131403"/>
            </a:xfrm>
            <a:custGeom>
              <a:avLst/>
              <a:gdLst>
                <a:gd name="T0" fmla="*/ 7 w 14"/>
                <a:gd name="T1" fmla="*/ 0 h 32"/>
                <a:gd name="T2" fmla="*/ 0 w 14"/>
                <a:gd name="T3" fmla="*/ 7 h 32"/>
                <a:gd name="T4" fmla="*/ 0 w 14"/>
                <a:gd name="T5" fmla="*/ 25 h 32"/>
                <a:gd name="T6" fmla="*/ 7 w 14"/>
                <a:gd name="T7" fmla="*/ 32 h 32"/>
                <a:gd name="T8" fmla="*/ 14 w 14"/>
                <a:gd name="T9" fmla="*/ 25 h 32"/>
                <a:gd name="T10" fmla="*/ 14 w 14"/>
                <a:gd name="T11" fmla="*/ 7 h 32"/>
                <a:gd name="T12" fmla="*/ 7 w 1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4" h="32">
                  <a:moveTo>
                    <a:pt x="7" y="0"/>
                  </a:moveTo>
                  <a:cubicBezTo>
                    <a:pt x="4" y="0"/>
                    <a:pt x="0" y="3"/>
                    <a:pt x="0" y="7"/>
                  </a:cubicBezTo>
                  <a:cubicBezTo>
                    <a:pt x="0" y="25"/>
                    <a:pt x="0" y="25"/>
                    <a:pt x="0" y="25"/>
                  </a:cubicBezTo>
                  <a:cubicBezTo>
                    <a:pt x="0" y="29"/>
                    <a:pt x="4" y="32"/>
                    <a:pt x="7" y="32"/>
                  </a:cubicBezTo>
                  <a:cubicBezTo>
                    <a:pt x="11" y="32"/>
                    <a:pt x="14" y="29"/>
                    <a:pt x="14" y="25"/>
                  </a:cubicBezTo>
                  <a:cubicBezTo>
                    <a:pt x="14" y="7"/>
                    <a:pt x="14" y="7"/>
                    <a:pt x="14" y="7"/>
                  </a:cubicBezTo>
                  <a:cubicBezTo>
                    <a:pt x="14" y="3"/>
                    <a:pt x="11" y="0"/>
                    <a:pt x="7"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sp>
        <p:nvSpPr>
          <p:cNvPr id="36" name="矩形 3"/>
          <p:cNvSpPr>
            <a:spLocks noChangeArrowheads="1"/>
          </p:cNvSpPr>
          <p:nvPr/>
        </p:nvSpPr>
        <p:spPr bwMode="auto">
          <a:xfrm>
            <a:off x="5393258" y="3021202"/>
            <a:ext cx="702742"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lgn="ctr">
              <a:spcBef>
                <a:spcPct val="0"/>
              </a:spcBef>
              <a:buFont typeface="Arial" charset="0"/>
              <a:buNone/>
            </a:pPr>
            <a:r>
              <a:rPr lang="zh-CN" altLang="en-US" sz="2200" b="1" dirty="0">
                <a:solidFill>
                  <a:schemeClr val="bg1"/>
                </a:solidFill>
                <a:latin typeface="Arial" panose="020B0604020202020204" pitchFamily="34" charset="0"/>
                <a:ea typeface="微软雅黑" pitchFamily="34" charset="-122"/>
                <a:cs typeface="Arial" panose="020B0604020202020204" pitchFamily="34" charset="0"/>
              </a:rPr>
              <a:t>过程</a:t>
            </a:r>
          </a:p>
        </p:txBody>
      </p:sp>
      <p:sp>
        <p:nvSpPr>
          <p:cNvPr id="37" name="矩形 47"/>
          <p:cNvSpPr>
            <a:spLocks noChangeArrowheads="1"/>
          </p:cNvSpPr>
          <p:nvPr/>
        </p:nvSpPr>
        <p:spPr bwMode="auto">
          <a:xfrm>
            <a:off x="1073958" y="4894539"/>
            <a:ext cx="3468411" cy="1339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gn="ctr">
              <a:lnSpc>
                <a:spcPct val="120000"/>
              </a:lnSpc>
              <a:spcBef>
                <a:spcPct val="0"/>
              </a:spcBef>
            </a:pPr>
            <a:r>
              <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rPr>
              <a:t>包括你正在讨论的历史事件的论文或主要声明。插入支持你的论文或声明语句的照片（在上侧的框中）说明此照片如何支持你的论文或声明语句。包括你正在讨论的历史事件的论文或主要声明。</a:t>
            </a:r>
          </a:p>
        </p:txBody>
      </p:sp>
      <p:sp>
        <p:nvSpPr>
          <p:cNvPr id="38" name="矩形 3"/>
          <p:cNvSpPr>
            <a:spLocks noChangeArrowheads="1"/>
          </p:cNvSpPr>
          <p:nvPr/>
        </p:nvSpPr>
        <p:spPr bwMode="auto">
          <a:xfrm>
            <a:off x="2074884" y="4593319"/>
            <a:ext cx="1113111" cy="36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r>
              <a:rPr lang="zh-CN" altLang="en-US" dirty="0"/>
              <a:t>具体名称</a:t>
            </a:r>
            <a:endParaRPr lang="zh-CN" altLang="zh-CN" dirty="0"/>
          </a:p>
        </p:txBody>
      </p:sp>
      <p:sp>
        <p:nvSpPr>
          <p:cNvPr id="39" name="矩形 47"/>
          <p:cNvSpPr>
            <a:spLocks noChangeArrowheads="1"/>
          </p:cNvSpPr>
          <p:nvPr/>
        </p:nvSpPr>
        <p:spPr bwMode="auto">
          <a:xfrm>
            <a:off x="7509369" y="5153071"/>
            <a:ext cx="3838012" cy="1339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gn="ctr">
              <a:lnSpc>
                <a:spcPct val="120000"/>
              </a:lnSpc>
              <a:spcBef>
                <a:spcPct val="0"/>
              </a:spcBef>
            </a:pPr>
            <a:r>
              <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rPr>
              <a:t>包括你正在讨论的历史事件的论文或主要声明。插入支持你的论文或声明语句的照片（在上侧的框中）说明此照片如何支持你的论文或声明语句。包括你正在讨论的历史事件的论文或主要声明。</a:t>
            </a:r>
          </a:p>
        </p:txBody>
      </p:sp>
      <p:sp>
        <p:nvSpPr>
          <p:cNvPr id="40" name="矩形 3"/>
          <p:cNvSpPr>
            <a:spLocks noChangeArrowheads="1"/>
          </p:cNvSpPr>
          <p:nvPr/>
        </p:nvSpPr>
        <p:spPr bwMode="auto">
          <a:xfrm>
            <a:off x="8674431" y="4593318"/>
            <a:ext cx="1180437" cy="36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r>
              <a:rPr lang="zh-CN" altLang="zh-CN" dirty="0"/>
              <a:t> </a:t>
            </a:r>
            <a:r>
              <a:rPr lang="zh-CN" altLang="en-US" dirty="0"/>
              <a:t>具体名称</a:t>
            </a:r>
            <a:endParaRPr lang="zh-CN" altLang="zh-CN" dirty="0"/>
          </a:p>
        </p:txBody>
      </p:sp>
      <p:sp>
        <p:nvSpPr>
          <p:cNvPr id="17" name="矩形 3"/>
          <p:cNvSpPr>
            <a:spLocks noChangeArrowheads="1"/>
          </p:cNvSpPr>
          <p:nvPr/>
        </p:nvSpPr>
        <p:spPr bwMode="auto">
          <a:xfrm>
            <a:off x="1073958" y="226807"/>
            <a:ext cx="1826123"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buNone/>
            </a:pPr>
            <a:r>
              <a:rPr lang="zh-CN" altLang="en-US" b="1" dirty="0">
                <a:solidFill>
                  <a:schemeClr val="tx1">
                    <a:lumMod val="75000"/>
                    <a:lumOff val="25000"/>
                  </a:schemeClr>
                </a:solidFill>
              </a:rPr>
              <a:t>研究內容</a:t>
            </a:r>
          </a:p>
        </p:txBody>
      </p:sp>
      <p:sp>
        <p:nvSpPr>
          <p:cNvPr id="18" name="文本框 37"/>
          <p:cNvSpPr txBox="1"/>
          <p:nvPr/>
        </p:nvSpPr>
        <p:spPr>
          <a:xfrm>
            <a:off x="1073958" y="759817"/>
            <a:ext cx="2308007" cy="338546"/>
          </a:xfrm>
          <a:prstGeom prst="rect">
            <a:avLst/>
          </a:prstGeom>
          <a:noFill/>
        </p:spPr>
        <p:txBody>
          <a:bodyPr wrap="square" lIns="91431" tIns="45716" rIns="91431" bIns="45716" rtlCol="0">
            <a:spAutoFit/>
          </a:bodyPr>
          <a:lstStyle/>
          <a:p>
            <a:r>
              <a:rPr lang="en-US" altLang="zh-CN" sz="1600" dirty="0">
                <a:solidFill>
                  <a:schemeClr val="tx1">
                    <a:lumMod val="65000"/>
                    <a:lumOff val="35000"/>
                  </a:schemeClr>
                </a:solidFill>
                <a:latin typeface="Arial" panose="020B0604020202020204" pitchFamily="34" charset="0"/>
                <a:cs typeface="Arial" panose="020B0604020202020204" pitchFamily="34" charset="0"/>
              </a:rPr>
              <a:t>Research contents</a:t>
            </a:r>
            <a:endParaRPr lang="zh-CN" altLang="en-US" sz="1600" baseline="-30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95192357-3A00-47D6-8D48-FF2696C21E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602" y="1439263"/>
            <a:ext cx="3348513" cy="264133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5" name="图片 4">
            <a:extLst>
              <a:ext uri="{FF2B5EF4-FFF2-40B4-BE49-F238E27FC236}">
                <a16:creationId xmlns:a16="http://schemas.microsoft.com/office/drawing/2014/main" id="{B6BA76F5-D134-4AD6-AD62-5E9D3CB982A7}"/>
              </a:ext>
            </a:extLst>
          </p:cNvPr>
          <p:cNvPicPr>
            <a:picLocks noChangeAspect="1"/>
          </p:cNvPicPr>
          <p:nvPr/>
        </p:nvPicPr>
        <p:blipFill rotWithShape="1">
          <a:blip r:embed="rId5">
            <a:extLst>
              <a:ext uri="{28A0092B-C50C-407E-A947-70E740481C1C}">
                <a14:useLocalDpi xmlns:a14="http://schemas.microsoft.com/office/drawing/2010/main" val="0"/>
              </a:ext>
            </a:extLst>
          </a:blip>
          <a:srcRect l="3420" r="9837"/>
          <a:stretch/>
        </p:blipFill>
        <p:spPr>
          <a:xfrm>
            <a:off x="7042268" y="1533832"/>
            <a:ext cx="4693090" cy="246042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5" name="图片 14">
            <a:extLst>
              <a:ext uri="{FF2B5EF4-FFF2-40B4-BE49-F238E27FC236}">
                <a16:creationId xmlns:a16="http://schemas.microsoft.com/office/drawing/2014/main" id="{69DE2177-01EA-4906-941A-B06F3F0D2038}"/>
              </a:ext>
            </a:extLst>
          </p:cNvPr>
          <p:cNvPicPr>
            <a:picLocks noChangeAspect="1"/>
          </p:cNvPicPr>
          <p:nvPr/>
        </p:nvPicPr>
        <p:blipFill>
          <a:blip r:embed="rId6" cstate="print">
            <a:extLst>
              <a:ext uri="{BEBA8EAE-BF5A-486C-A8C5-ECC9F3942E4B}">
                <a14:imgProps xmlns:a14="http://schemas.microsoft.com/office/drawing/2010/main">
                  <a14:imgLayer r:embed="rId7">
                    <a14:imgEffect>
                      <a14:sharpenSoften amount="-3000"/>
                    </a14:imgEffect>
                    <a14:imgEffect>
                      <a14:saturation sat="78000"/>
                    </a14:imgEffect>
                    <a14:imgEffect>
                      <a14:brightnessContrast contrast="2000"/>
                    </a14:imgEffect>
                  </a14:imgLayer>
                </a14:imgProps>
              </a:ext>
              <a:ext uri="{28A0092B-C50C-407E-A947-70E740481C1C}">
                <a14:useLocalDpi xmlns:a14="http://schemas.microsoft.com/office/drawing/2010/main" val="0"/>
              </a:ext>
            </a:extLst>
          </a:blip>
          <a:stretch>
            <a:fillRect/>
          </a:stretch>
        </p:blipFill>
        <p:spPr>
          <a:xfrm>
            <a:off x="10015420" y="-459258"/>
            <a:ext cx="1809985" cy="2534617"/>
          </a:xfrm>
          <a:prstGeom prst="rect">
            <a:avLst/>
          </a:prstGeom>
          <a:effectLst>
            <a:outerShdw blurRad="50800" dist="1066800" dir="15840000" sx="1000" sy="1000" algn="ctr" rotWithShape="0">
              <a:srgbClr val="000000"/>
            </a:outerShdw>
          </a:effectLst>
        </p:spPr>
      </p:pic>
    </p:spTree>
    <p:extLst>
      <p:ext uri="{BB962C8B-B14F-4D97-AF65-F5344CB8AC3E}">
        <p14:creationId xmlns:p14="http://schemas.microsoft.com/office/powerpoint/2010/main" val="1644996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up)">
                                      <p:cBhvr>
                                        <p:cTn id="15" dur="250"/>
                                        <p:tgtEl>
                                          <p:spTgt spid="32"/>
                                        </p:tgtEl>
                                      </p:cBhvr>
                                    </p:animEffect>
                                  </p:childTnLst>
                                </p:cTn>
                              </p:par>
                            </p:childTnLst>
                          </p:cTn>
                        </p:par>
                        <p:par>
                          <p:cTn id="16" fill="hold">
                            <p:stCondLst>
                              <p:cond delay="1250"/>
                            </p:stCondLst>
                            <p:childTnLst>
                              <p:par>
                                <p:cTn id="17" presetID="22" presetClass="entr" presetSubtype="1"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up)">
                                      <p:cBhvr>
                                        <p:cTn id="19" dur="250"/>
                                        <p:tgtEl>
                                          <p:spTgt spid="36"/>
                                        </p:tgtEl>
                                      </p:cBhvr>
                                    </p:animEffect>
                                  </p:childTnLst>
                                </p:cTn>
                              </p:par>
                            </p:childTnLst>
                          </p:cTn>
                        </p:par>
                        <p:par>
                          <p:cTn id="20" fill="hold">
                            <p:stCondLst>
                              <p:cond delay="1500"/>
                            </p:stCondLst>
                            <p:childTnLst>
                              <p:par>
                                <p:cTn id="21" presetID="37" presetClass="entr" presetSubtype="0"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anim calcmode="lin" valueType="num">
                                      <p:cBhvr>
                                        <p:cTn id="24" dur="500" fill="hold"/>
                                        <p:tgtEl>
                                          <p:spTgt spid="38"/>
                                        </p:tgtEl>
                                        <p:attrNameLst>
                                          <p:attrName>ppt_x</p:attrName>
                                        </p:attrNameLst>
                                      </p:cBhvr>
                                      <p:tavLst>
                                        <p:tav tm="0">
                                          <p:val>
                                            <p:strVal val="#ppt_x"/>
                                          </p:val>
                                        </p:tav>
                                        <p:tav tm="100000">
                                          <p:val>
                                            <p:strVal val="#ppt_x"/>
                                          </p:val>
                                        </p:tav>
                                      </p:tavLst>
                                    </p:anim>
                                    <p:anim calcmode="lin" valueType="num">
                                      <p:cBhvr>
                                        <p:cTn id="25" dur="450" decel="100000" fill="hold"/>
                                        <p:tgtEl>
                                          <p:spTgt spid="38"/>
                                        </p:tgtEl>
                                        <p:attrNameLst>
                                          <p:attrName>ppt_y</p:attrName>
                                        </p:attrNameLst>
                                      </p:cBhvr>
                                      <p:tavLst>
                                        <p:tav tm="0">
                                          <p:val>
                                            <p:strVal val="#ppt_y+1"/>
                                          </p:val>
                                        </p:tav>
                                        <p:tav tm="100000">
                                          <p:val>
                                            <p:strVal val="#ppt_y-.03"/>
                                          </p:val>
                                        </p:tav>
                                      </p:tavLst>
                                    </p:anim>
                                    <p:anim calcmode="lin" valueType="num">
                                      <p:cBhvr>
                                        <p:cTn id="26" dur="50" accel="100000" fill="hold">
                                          <p:stCondLst>
                                            <p:cond delay="450"/>
                                          </p:stCondLst>
                                        </p:cTn>
                                        <p:tgtEl>
                                          <p:spTgt spid="38"/>
                                        </p:tgtEl>
                                        <p:attrNameLst>
                                          <p:attrName>ppt_y</p:attrName>
                                        </p:attrNameLst>
                                      </p:cBhvr>
                                      <p:tavLst>
                                        <p:tav tm="0">
                                          <p:val>
                                            <p:strVal val="#ppt_y-.03"/>
                                          </p:val>
                                        </p:tav>
                                        <p:tav tm="100000">
                                          <p:val>
                                            <p:strVal val="#ppt_y"/>
                                          </p:val>
                                        </p:tav>
                                      </p:tavLst>
                                    </p:anim>
                                  </p:childTnLst>
                                </p:cTn>
                              </p:par>
                              <p:par>
                                <p:cTn id="27" presetID="37"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anim calcmode="lin" valueType="num">
                                      <p:cBhvr>
                                        <p:cTn id="30" dur="500" fill="hold"/>
                                        <p:tgtEl>
                                          <p:spTgt spid="37"/>
                                        </p:tgtEl>
                                        <p:attrNameLst>
                                          <p:attrName>ppt_x</p:attrName>
                                        </p:attrNameLst>
                                      </p:cBhvr>
                                      <p:tavLst>
                                        <p:tav tm="0">
                                          <p:val>
                                            <p:strVal val="#ppt_x"/>
                                          </p:val>
                                        </p:tav>
                                        <p:tav tm="100000">
                                          <p:val>
                                            <p:strVal val="#ppt_x"/>
                                          </p:val>
                                        </p:tav>
                                      </p:tavLst>
                                    </p:anim>
                                    <p:anim calcmode="lin" valueType="num">
                                      <p:cBhvr>
                                        <p:cTn id="31" dur="450" decel="100000" fill="hold"/>
                                        <p:tgtEl>
                                          <p:spTgt spid="37"/>
                                        </p:tgtEl>
                                        <p:attrNameLst>
                                          <p:attrName>ppt_y</p:attrName>
                                        </p:attrNameLst>
                                      </p:cBhvr>
                                      <p:tavLst>
                                        <p:tav tm="0">
                                          <p:val>
                                            <p:strVal val="#ppt_y+1"/>
                                          </p:val>
                                        </p:tav>
                                        <p:tav tm="100000">
                                          <p:val>
                                            <p:strVal val="#ppt_y-.03"/>
                                          </p:val>
                                        </p:tav>
                                      </p:tavLst>
                                    </p:anim>
                                    <p:anim calcmode="lin" valueType="num">
                                      <p:cBhvr>
                                        <p:cTn id="32" dur="50" accel="100000" fill="hold">
                                          <p:stCondLst>
                                            <p:cond delay="450"/>
                                          </p:stCondLst>
                                        </p:cTn>
                                        <p:tgtEl>
                                          <p:spTgt spid="37"/>
                                        </p:tgtEl>
                                        <p:attrNameLst>
                                          <p:attrName>ppt_y</p:attrName>
                                        </p:attrNameLst>
                                      </p:cBhvr>
                                      <p:tavLst>
                                        <p:tav tm="0">
                                          <p:val>
                                            <p:strVal val="#ppt_y-.03"/>
                                          </p:val>
                                        </p:tav>
                                        <p:tav tm="100000">
                                          <p:val>
                                            <p:strVal val="#ppt_y"/>
                                          </p:val>
                                        </p:tav>
                                      </p:tavLst>
                                    </p:anim>
                                  </p:childTnLst>
                                </p:cTn>
                              </p:par>
                              <p:par>
                                <p:cTn id="33" presetID="37"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anim calcmode="lin" valueType="num">
                                      <p:cBhvr>
                                        <p:cTn id="36" dur="500" fill="hold"/>
                                        <p:tgtEl>
                                          <p:spTgt spid="40"/>
                                        </p:tgtEl>
                                        <p:attrNameLst>
                                          <p:attrName>ppt_x</p:attrName>
                                        </p:attrNameLst>
                                      </p:cBhvr>
                                      <p:tavLst>
                                        <p:tav tm="0">
                                          <p:val>
                                            <p:strVal val="#ppt_x"/>
                                          </p:val>
                                        </p:tav>
                                        <p:tav tm="100000">
                                          <p:val>
                                            <p:strVal val="#ppt_x"/>
                                          </p:val>
                                        </p:tav>
                                      </p:tavLst>
                                    </p:anim>
                                    <p:anim calcmode="lin" valueType="num">
                                      <p:cBhvr>
                                        <p:cTn id="37" dur="450" decel="100000" fill="hold"/>
                                        <p:tgtEl>
                                          <p:spTgt spid="40"/>
                                        </p:tgtEl>
                                        <p:attrNameLst>
                                          <p:attrName>ppt_y</p:attrName>
                                        </p:attrNameLst>
                                      </p:cBhvr>
                                      <p:tavLst>
                                        <p:tav tm="0">
                                          <p:val>
                                            <p:strVal val="#ppt_y+1"/>
                                          </p:val>
                                        </p:tav>
                                        <p:tav tm="100000">
                                          <p:val>
                                            <p:strVal val="#ppt_y-.03"/>
                                          </p:val>
                                        </p:tav>
                                      </p:tavLst>
                                    </p:anim>
                                    <p:anim calcmode="lin" valueType="num">
                                      <p:cBhvr>
                                        <p:cTn id="38" dur="50" accel="100000" fill="hold">
                                          <p:stCondLst>
                                            <p:cond delay="450"/>
                                          </p:stCondLst>
                                        </p:cTn>
                                        <p:tgtEl>
                                          <p:spTgt spid="40"/>
                                        </p:tgtEl>
                                        <p:attrNameLst>
                                          <p:attrName>ppt_y</p:attrName>
                                        </p:attrNameLst>
                                      </p:cBhvr>
                                      <p:tavLst>
                                        <p:tav tm="0">
                                          <p:val>
                                            <p:strVal val="#ppt_y-.03"/>
                                          </p:val>
                                        </p:tav>
                                        <p:tav tm="100000">
                                          <p:val>
                                            <p:strVal val="#ppt_y"/>
                                          </p:val>
                                        </p:tav>
                                      </p:tavLst>
                                    </p:anim>
                                  </p:childTnLst>
                                </p:cTn>
                              </p:par>
                              <p:par>
                                <p:cTn id="39" presetID="37"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anim calcmode="lin" valueType="num">
                                      <p:cBhvr>
                                        <p:cTn id="42" dur="500" fill="hold"/>
                                        <p:tgtEl>
                                          <p:spTgt spid="39"/>
                                        </p:tgtEl>
                                        <p:attrNameLst>
                                          <p:attrName>ppt_x</p:attrName>
                                        </p:attrNameLst>
                                      </p:cBhvr>
                                      <p:tavLst>
                                        <p:tav tm="0">
                                          <p:val>
                                            <p:strVal val="#ppt_x"/>
                                          </p:val>
                                        </p:tav>
                                        <p:tav tm="100000">
                                          <p:val>
                                            <p:strVal val="#ppt_x"/>
                                          </p:val>
                                        </p:tav>
                                      </p:tavLst>
                                    </p:anim>
                                    <p:anim calcmode="lin" valueType="num">
                                      <p:cBhvr>
                                        <p:cTn id="43" dur="450" decel="100000" fill="hold"/>
                                        <p:tgtEl>
                                          <p:spTgt spid="39"/>
                                        </p:tgtEl>
                                        <p:attrNameLst>
                                          <p:attrName>ppt_y</p:attrName>
                                        </p:attrNameLst>
                                      </p:cBhvr>
                                      <p:tavLst>
                                        <p:tav tm="0">
                                          <p:val>
                                            <p:strVal val="#ppt_y+1"/>
                                          </p:val>
                                        </p:tav>
                                        <p:tav tm="100000">
                                          <p:val>
                                            <p:strVal val="#ppt_y-.03"/>
                                          </p:val>
                                        </p:tav>
                                      </p:tavLst>
                                    </p:anim>
                                    <p:anim calcmode="lin" valueType="num">
                                      <p:cBhvr>
                                        <p:cTn id="44" dur="50" accel="100000" fill="hold">
                                          <p:stCondLst>
                                            <p:cond delay="45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a:extLst>
              <a:ext uri="{FF2B5EF4-FFF2-40B4-BE49-F238E27FC236}">
                <a16:creationId xmlns:a16="http://schemas.microsoft.com/office/drawing/2014/main" id="{14FC4B43-5B55-4C4C-80AF-CC9170C75791}"/>
              </a:ext>
            </a:extLst>
          </p:cNvPr>
          <p:cNvSpPr>
            <a:spLocks noChangeArrowheads="1"/>
          </p:cNvSpPr>
          <p:nvPr/>
        </p:nvSpPr>
        <p:spPr bwMode="auto">
          <a:xfrm>
            <a:off x="1005132" y="263358"/>
            <a:ext cx="1826123"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buNone/>
            </a:pPr>
            <a:r>
              <a:rPr lang="zh-CN" altLang="en-US" b="1" dirty="0">
                <a:solidFill>
                  <a:schemeClr val="tx1">
                    <a:lumMod val="75000"/>
                    <a:lumOff val="25000"/>
                  </a:schemeClr>
                </a:solidFill>
              </a:rPr>
              <a:t>研究內容</a:t>
            </a:r>
          </a:p>
        </p:txBody>
      </p:sp>
      <p:sp>
        <p:nvSpPr>
          <p:cNvPr id="3" name="文本框 37">
            <a:extLst>
              <a:ext uri="{FF2B5EF4-FFF2-40B4-BE49-F238E27FC236}">
                <a16:creationId xmlns:a16="http://schemas.microsoft.com/office/drawing/2014/main" id="{6288DA70-E273-4602-A2B7-A764B8DD4465}"/>
              </a:ext>
            </a:extLst>
          </p:cNvPr>
          <p:cNvSpPr txBox="1"/>
          <p:nvPr/>
        </p:nvSpPr>
        <p:spPr>
          <a:xfrm>
            <a:off x="1005132" y="828643"/>
            <a:ext cx="2308007" cy="338546"/>
          </a:xfrm>
          <a:prstGeom prst="rect">
            <a:avLst/>
          </a:prstGeom>
          <a:noFill/>
        </p:spPr>
        <p:txBody>
          <a:bodyPr wrap="square" lIns="91431" tIns="45716" rIns="91431" bIns="45716" rtlCol="0">
            <a:spAutoFit/>
          </a:bodyPr>
          <a:lstStyle/>
          <a:p>
            <a:r>
              <a:rPr lang="en-US" altLang="zh-CN" sz="1600" dirty="0">
                <a:solidFill>
                  <a:schemeClr val="tx1">
                    <a:lumMod val="65000"/>
                    <a:lumOff val="35000"/>
                  </a:schemeClr>
                </a:solidFill>
                <a:latin typeface="Arial" panose="020B0604020202020204" pitchFamily="34" charset="0"/>
                <a:cs typeface="Arial" panose="020B0604020202020204" pitchFamily="34" charset="0"/>
              </a:rPr>
              <a:t>Research contents</a:t>
            </a:r>
            <a:endParaRPr lang="zh-CN" altLang="en-US" sz="1600" baseline="-3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0408B2B0-03CD-476D-9D8D-1680378D5A7A}"/>
              </a:ext>
            </a:extLst>
          </p:cNvPr>
          <p:cNvSpPr/>
          <p:nvPr/>
        </p:nvSpPr>
        <p:spPr>
          <a:xfrm>
            <a:off x="1832090" y="1232981"/>
            <a:ext cx="2535123" cy="581057"/>
          </a:xfrm>
          <a:prstGeom prst="rect">
            <a:avLst/>
          </a:prstGeom>
        </p:spPr>
        <p:txBody>
          <a:bodyPr wrap="square">
            <a:spAutoFit/>
          </a:bodyPr>
          <a:lstStyle/>
          <a:p>
            <a:pPr lvl="0" algn="just">
              <a:lnSpc>
                <a:spcPct val="150000"/>
              </a:lnSpc>
              <a:spcAft>
                <a:spcPts val="0"/>
              </a:spcAft>
            </a:pPr>
            <a:r>
              <a:rPr lang="en-US" altLang="zh-CN" sz="2400" b="1" kern="100" dirty="0">
                <a:latin typeface="+mj-ea"/>
                <a:ea typeface="+mj-ea"/>
                <a:cs typeface="Times New Roman" panose="02020603050405020304" pitchFamily="18" charset="0"/>
              </a:rPr>
              <a:t>2.</a:t>
            </a:r>
            <a:r>
              <a:rPr lang="zh-CN" altLang="en-US" sz="2400" b="1" kern="100" dirty="0">
                <a:latin typeface="+mj-ea"/>
                <a:ea typeface="+mj-ea"/>
                <a:cs typeface="Times New Roman" panose="02020603050405020304" pitchFamily="18" charset="0"/>
              </a:rPr>
              <a:t>正标题</a:t>
            </a:r>
            <a:endParaRPr lang="en-US" altLang="zh-CN" sz="2400" b="1" kern="100" dirty="0">
              <a:latin typeface="+mj-ea"/>
              <a:ea typeface="+mj-ea"/>
              <a:cs typeface="Times New Roman" panose="02020603050405020304" pitchFamily="18" charset="0"/>
            </a:endParaRPr>
          </a:p>
        </p:txBody>
      </p:sp>
      <p:sp>
        <p:nvSpPr>
          <p:cNvPr id="10" name="矩形 9">
            <a:extLst>
              <a:ext uri="{FF2B5EF4-FFF2-40B4-BE49-F238E27FC236}">
                <a16:creationId xmlns:a16="http://schemas.microsoft.com/office/drawing/2014/main" id="{C3FCE6E5-38C0-417F-8FBE-59FE5F75CB25}"/>
              </a:ext>
            </a:extLst>
          </p:cNvPr>
          <p:cNvSpPr/>
          <p:nvPr/>
        </p:nvSpPr>
        <p:spPr>
          <a:xfrm>
            <a:off x="2481340" y="1879830"/>
            <a:ext cx="1478290" cy="495585"/>
          </a:xfrm>
          <a:prstGeom prst="rect">
            <a:avLst/>
          </a:prstGeom>
        </p:spPr>
        <p:txBody>
          <a:bodyPr wrap="none">
            <a:spAutoFit/>
          </a:bodyPr>
          <a:lstStyle/>
          <a:p>
            <a:pPr algn="just">
              <a:lnSpc>
                <a:spcPct val="150000"/>
              </a:lnSpc>
              <a:spcAft>
                <a:spcPts val="0"/>
              </a:spcAft>
            </a:pPr>
            <a:r>
              <a:rPr lang="en-US" altLang="zh-CN" sz="2000" b="1" kern="100" dirty="0">
                <a:latin typeface="宋体" panose="02010600030101010101" pitchFamily="2" charset="-122"/>
                <a:ea typeface="宋体" panose="02010600030101010101" pitchFamily="2" charset="-122"/>
              </a:rPr>
              <a:t>2.1</a:t>
            </a:r>
            <a:r>
              <a:rPr lang="zh-CN" altLang="en-US" sz="2000" b="1" kern="100" dirty="0">
                <a:latin typeface="宋体" panose="02010600030101010101" pitchFamily="2" charset="-122"/>
                <a:ea typeface="宋体" panose="02010600030101010101" pitchFamily="2" charset="-122"/>
              </a:rPr>
              <a:t>副标题</a:t>
            </a:r>
            <a:r>
              <a:rPr lang="en-US" altLang="zh-CN" sz="2000" b="1" kern="100" dirty="0">
                <a:latin typeface="宋体" panose="02010600030101010101" pitchFamily="2" charset="-122"/>
                <a:ea typeface="宋体" panose="02010600030101010101" pitchFamily="2" charset="-122"/>
              </a:rPr>
              <a:t>2</a:t>
            </a:r>
            <a:endParaRPr lang="zh-CN" altLang="zh-CN" sz="1600" kern="100" dirty="0">
              <a:effectLst/>
              <a:latin typeface="Times New Roman" panose="02020603050405020304" pitchFamily="18" charset="0"/>
              <a:ea typeface="宋体" panose="02010600030101010101" pitchFamily="2" charset="-122"/>
            </a:endParaRPr>
          </a:p>
        </p:txBody>
      </p:sp>
      <p:sp>
        <p:nvSpPr>
          <p:cNvPr id="11" name="Rectangle 2">
            <a:extLst>
              <a:ext uri="{FF2B5EF4-FFF2-40B4-BE49-F238E27FC236}">
                <a16:creationId xmlns:a16="http://schemas.microsoft.com/office/drawing/2014/main" id="{7865D88D-BA87-4643-9495-DDB445D40A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49" name="图片 5">
            <a:extLst>
              <a:ext uri="{FF2B5EF4-FFF2-40B4-BE49-F238E27FC236}">
                <a16:creationId xmlns:a16="http://schemas.microsoft.com/office/drawing/2014/main" id="{9B6E4F31-66E5-4FF9-AF10-7255726530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55" t="15951" r="17869" b="2717"/>
          <a:stretch/>
        </p:blipFill>
        <p:spPr bwMode="auto">
          <a:xfrm>
            <a:off x="950802" y="2719889"/>
            <a:ext cx="4454014" cy="2306427"/>
          </a:xfrm>
          <a:prstGeom prst="rect">
            <a:avLst/>
          </a:prstGeom>
          <a:extLst>
            <a:ext uri="{909E8E84-426E-40DD-AFC4-6F175D3DCCD1}">
              <a14:hiddenFill xmlns:a14="http://schemas.microsoft.com/office/drawing/2010/main">
                <a:solidFill>
                  <a:srgbClr val="FFFFFF"/>
                </a:solidFill>
              </a14:hiddenFill>
            </a:ext>
          </a:extLst>
        </p:spPr>
        <p:style>
          <a:lnRef idx="0">
            <a:schemeClr val="accent6"/>
          </a:lnRef>
          <a:fillRef idx="3">
            <a:schemeClr val="accent6"/>
          </a:fillRef>
          <a:effectRef idx="3">
            <a:schemeClr val="accent6"/>
          </a:effectRef>
          <a:fontRef idx="minor">
            <a:schemeClr val="lt1"/>
          </a:fontRef>
        </p:style>
      </p:pic>
      <p:sp>
        <p:nvSpPr>
          <p:cNvPr id="12" name="矩形 11">
            <a:extLst>
              <a:ext uri="{FF2B5EF4-FFF2-40B4-BE49-F238E27FC236}">
                <a16:creationId xmlns:a16="http://schemas.microsoft.com/office/drawing/2014/main" id="{CE38C818-BFC0-4026-B609-344210BDF59E}"/>
              </a:ext>
            </a:extLst>
          </p:cNvPr>
          <p:cNvSpPr/>
          <p:nvPr/>
        </p:nvSpPr>
        <p:spPr>
          <a:xfrm>
            <a:off x="1361010" y="5026316"/>
            <a:ext cx="2364750" cy="414922"/>
          </a:xfrm>
          <a:prstGeom prst="rect">
            <a:avLst/>
          </a:prstGeom>
        </p:spPr>
        <p:txBody>
          <a:bodyPr wrap="none">
            <a:spAutoFit/>
          </a:bodyPr>
          <a:lstStyle/>
          <a:p>
            <a:pPr marL="266700" indent="266700" algn="ctr">
              <a:lnSpc>
                <a:spcPct val="150000"/>
              </a:lnSpc>
              <a:spcAft>
                <a:spcPts val="0"/>
              </a:spcAft>
            </a:pPr>
            <a:r>
              <a:rPr lang="zh-CN" altLang="en-US" sz="1600" kern="100" dirty="0">
                <a:latin typeface="Times New Roman" panose="02020603050405020304" pitchFamily="18" charset="0"/>
                <a:ea typeface="楷体" panose="02010609060101010101" pitchFamily="49" charset="-122"/>
              </a:rPr>
              <a:t>点击图片更换图片</a:t>
            </a:r>
            <a:endParaRPr lang="zh-CN" altLang="zh-CN" sz="1600" kern="100" dirty="0">
              <a:effectLst/>
              <a:latin typeface="Times New Roman" panose="02020603050405020304" pitchFamily="18" charset="0"/>
              <a:ea typeface="宋体" panose="02010600030101010101" pitchFamily="2" charset="-122"/>
            </a:endParaRPr>
          </a:p>
        </p:txBody>
      </p:sp>
      <p:sp>
        <p:nvSpPr>
          <p:cNvPr id="14" name="矩形: 圆角 13">
            <a:extLst>
              <a:ext uri="{FF2B5EF4-FFF2-40B4-BE49-F238E27FC236}">
                <a16:creationId xmlns:a16="http://schemas.microsoft.com/office/drawing/2014/main" id="{BD9AD4DE-0895-47CA-BA45-7847B4AD1D33}"/>
              </a:ext>
            </a:extLst>
          </p:cNvPr>
          <p:cNvSpPr/>
          <p:nvPr/>
        </p:nvSpPr>
        <p:spPr>
          <a:xfrm>
            <a:off x="4499576" y="1179820"/>
            <a:ext cx="8032136" cy="1679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7B15B5D1-8F00-4502-9EA2-6FC019DB278E}"/>
              </a:ext>
            </a:extLst>
          </p:cNvPr>
          <p:cNvSpPr/>
          <p:nvPr/>
        </p:nvSpPr>
        <p:spPr>
          <a:xfrm>
            <a:off x="5894553" y="1566774"/>
            <a:ext cx="8032136" cy="1679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1" name="图片 1">
            <a:extLst>
              <a:ext uri="{FF2B5EF4-FFF2-40B4-BE49-F238E27FC236}">
                <a16:creationId xmlns:a16="http://schemas.microsoft.com/office/drawing/2014/main" id="{542018D7-C5E2-4CB4-9484-77926DAB37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18" r="2157" b="2277"/>
          <a:stretch/>
        </p:blipFill>
        <p:spPr bwMode="auto">
          <a:xfrm>
            <a:off x="5700713" y="2272027"/>
            <a:ext cx="6134422" cy="2002429"/>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0">
            <a:schemeClr val="accent5"/>
          </a:lnRef>
          <a:fillRef idx="3">
            <a:schemeClr val="accent5"/>
          </a:fillRef>
          <a:effectRef idx="3">
            <a:schemeClr val="accent5"/>
          </a:effectRef>
          <a:fontRef idx="minor">
            <a:schemeClr val="lt1"/>
          </a:fontRef>
        </p:style>
      </p:pic>
      <p:sp>
        <p:nvSpPr>
          <p:cNvPr id="15" name="矩形 14">
            <a:extLst>
              <a:ext uri="{FF2B5EF4-FFF2-40B4-BE49-F238E27FC236}">
                <a16:creationId xmlns:a16="http://schemas.microsoft.com/office/drawing/2014/main" id="{DA755DF4-8BF0-4E97-B3D6-A609A21C265B}"/>
              </a:ext>
            </a:extLst>
          </p:cNvPr>
          <p:cNvSpPr/>
          <p:nvPr/>
        </p:nvSpPr>
        <p:spPr>
          <a:xfrm>
            <a:off x="7380367" y="4795641"/>
            <a:ext cx="2775119" cy="495585"/>
          </a:xfrm>
          <a:prstGeom prst="rect">
            <a:avLst/>
          </a:prstGeom>
        </p:spPr>
        <p:txBody>
          <a:bodyPr wrap="none">
            <a:spAutoFit/>
          </a:bodyPr>
          <a:lstStyle/>
          <a:p>
            <a:pPr marL="266700" indent="266700" algn="ctr">
              <a:lnSpc>
                <a:spcPct val="150000"/>
              </a:lnSpc>
              <a:spcAft>
                <a:spcPts val="0"/>
              </a:spcAft>
            </a:pPr>
            <a:r>
              <a:rPr lang="zh-CN" altLang="en-US" sz="2000" kern="100" dirty="0">
                <a:latin typeface="Times New Roman" panose="02020603050405020304" pitchFamily="18" charset="0"/>
                <a:ea typeface="楷体" panose="02010609060101010101" pitchFamily="49" charset="-122"/>
              </a:rPr>
              <a:t>点击图片更换图片</a:t>
            </a:r>
            <a:endParaRPr lang="zh-CN" altLang="zh-CN" sz="2000" kern="100" dirty="0">
              <a:latin typeface="Times New Roman" panose="02020603050405020304" pitchFamily="18" charset="0"/>
              <a:ea typeface="宋体" panose="02010600030101010101" pitchFamily="2" charset="-122"/>
            </a:endParaRPr>
          </a:p>
        </p:txBody>
      </p:sp>
      <p:pic>
        <p:nvPicPr>
          <p:cNvPr id="17" name="图片 16">
            <a:extLst>
              <a:ext uri="{FF2B5EF4-FFF2-40B4-BE49-F238E27FC236}">
                <a16:creationId xmlns:a16="http://schemas.microsoft.com/office/drawing/2014/main" id="{3831C4C4-B59C-40C3-93C4-56B1520A475A}"/>
              </a:ext>
            </a:extLst>
          </p:cNvPr>
          <p:cNvPicPr>
            <a:picLocks noChangeAspect="1"/>
          </p:cNvPicPr>
          <p:nvPr/>
        </p:nvPicPr>
        <p:blipFill>
          <a:blip r:embed="rId5" cstate="print">
            <a:extLst>
              <a:ext uri="{BEBA8EAE-BF5A-486C-A8C5-ECC9F3942E4B}">
                <a14:imgProps xmlns:a14="http://schemas.microsoft.com/office/drawing/2010/main">
                  <a14:imgLayer r:embed="rId6">
                    <a14:imgEffect>
                      <a14:sharpenSoften amount="-3000"/>
                    </a14:imgEffect>
                    <a14:imgEffect>
                      <a14:saturation sat="78000"/>
                    </a14:imgEffect>
                    <a14:imgEffect>
                      <a14:brightnessContrast contrast="2000"/>
                    </a14:imgEffect>
                  </a14:imgLayer>
                </a14:imgProps>
              </a:ext>
              <a:ext uri="{28A0092B-C50C-407E-A947-70E740481C1C}">
                <a14:useLocalDpi xmlns:a14="http://schemas.microsoft.com/office/drawing/2010/main" val="0"/>
              </a:ext>
            </a:extLst>
          </a:blip>
          <a:stretch>
            <a:fillRect/>
          </a:stretch>
        </p:blipFill>
        <p:spPr>
          <a:xfrm>
            <a:off x="10015420" y="-459258"/>
            <a:ext cx="1809985" cy="2534617"/>
          </a:xfrm>
          <a:prstGeom prst="rect">
            <a:avLst/>
          </a:prstGeom>
          <a:effectLst>
            <a:outerShdw blurRad="50800" dist="1066800" dir="15840000" sx="1000" sy="1000" algn="ctr" rotWithShape="0">
              <a:srgbClr val="000000"/>
            </a:outerShdw>
          </a:effectLst>
        </p:spPr>
      </p:pic>
      <p:pic>
        <p:nvPicPr>
          <p:cNvPr id="21" name="图片 20">
            <a:extLst>
              <a:ext uri="{FF2B5EF4-FFF2-40B4-BE49-F238E27FC236}">
                <a16:creationId xmlns:a16="http://schemas.microsoft.com/office/drawing/2014/main" id="{C67CA1A8-574C-4F74-985F-1FFE6B00B304}"/>
              </a:ext>
            </a:extLst>
          </p:cNvPr>
          <p:cNvPicPr>
            <a:picLocks noChangeAspect="1"/>
          </p:cNvPicPr>
          <p:nvPr/>
        </p:nvPicPr>
        <p:blipFill>
          <a:blip r:embed="rId5" cstate="print">
            <a:extLst>
              <a:ext uri="{BEBA8EAE-BF5A-486C-A8C5-ECC9F3942E4B}">
                <a14:imgProps xmlns:a14="http://schemas.microsoft.com/office/drawing/2010/main">
                  <a14:imgLayer r:embed="rId6">
                    <a14:imgEffect>
                      <a14:sharpenSoften amount="-3000"/>
                    </a14:imgEffect>
                    <a14:imgEffect>
                      <a14:saturation sat="78000"/>
                    </a14:imgEffect>
                    <a14:imgEffect>
                      <a14:brightnessContrast contrast="2000"/>
                    </a14:imgEffect>
                  </a14:imgLayer>
                </a14:imgProps>
              </a:ext>
              <a:ext uri="{28A0092B-C50C-407E-A947-70E740481C1C}">
                <a14:useLocalDpi xmlns:a14="http://schemas.microsoft.com/office/drawing/2010/main" val="0"/>
              </a:ext>
            </a:extLst>
          </a:blip>
          <a:stretch>
            <a:fillRect/>
          </a:stretch>
        </p:blipFill>
        <p:spPr>
          <a:xfrm>
            <a:off x="10015420" y="-438666"/>
            <a:ext cx="1809985" cy="2534617"/>
          </a:xfrm>
          <a:prstGeom prst="rect">
            <a:avLst/>
          </a:prstGeom>
          <a:effectLst>
            <a:outerShdw blurRad="50800" dist="1066800" dir="15840000" sx="1000" sy="1000" algn="ctr" rotWithShape="0">
              <a:srgbClr val="000000"/>
            </a:outerShdw>
          </a:effectLst>
        </p:spPr>
      </p:pic>
    </p:spTree>
    <p:extLst>
      <p:ext uri="{BB962C8B-B14F-4D97-AF65-F5344CB8AC3E}">
        <p14:creationId xmlns:p14="http://schemas.microsoft.com/office/powerpoint/2010/main" val="754492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772562" y="3806864"/>
            <a:ext cx="2646878" cy="830997"/>
          </a:xfrm>
          <a:prstGeom prst="rect">
            <a:avLst/>
          </a:prstGeom>
          <a:noFill/>
        </p:spPr>
        <p:txBody>
          <a:bodyPr vert="horz" wrap="none" rtlCol="0" anchor="ctr">
            <a:spAutoFit/>
          </a:bodyPr>
          <a:lstStyle/>
          <a:p>
            <a:pPr algn="ctr"/>
            <a:r>
              <a:rPr lang="zh-CN" altLang="en-US" sz="4800" b="1" dirty="0">
                <a:solidFill>
                  <a:schemeClr val="tx1">
                    <a:lumMod val="75000"/>
                    <a:lumOff val="25000"/>
                  </a:schemeClr>
                </a:solidFill>
              </a:rPr>
              <a:t>预期目标</a:t>
            </a:r>
          </a:p>
        </p:txBody>
      </p:sp>
      <p:sp>
        <p:nvSpPr>
          <p:cNvPr id="16" name="矩形 47"/>
          <p:cNvSpPr>
            <a:spLocks noChangeArrowheads="1"/>
          </p:cNvSpPr>
          <p:nvPr/>
        </p:nvSpPr>
        <p:spPr bwMode="auto">
          <a:xfrm>
            <a:off x="3625516" y="4743323"/>
            <a:ext cx="4940968" cy="362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600" dirty="0">
                <a:solidFill>
                  <a:schemeClr val="tx1">
                    <a:lumMod val="50000"/>
                    <a:lumOff val="50000"/>
                  </a:schemeClr>
                </a:solidFill>
                <a:sym typeface="微软雅黑" pitchFamily="34" charset="-122"/>
              </a:rPr>
              <a:t>结合实际制定预期目标</a:t>
            </a:r>
            <a:endParaRPr lang="en-US" altLang="zh-CN" sz="1600" dirty="0">
              <a:solidFill>
                <a:schemeClr val="tx1">
                  <a:lumMod val="50000"/>
                  <a:lumOff val="50000"/>
                </a:schemeClr>
              </a:solidFill>
              <a:sym typeface="微软雅黑" pitchFamily="34" charset="-122"/>
            </a:endParaRPr>
          </a:p>
        </p:txBody>
      </p:sp>
      <p:grpSp>
        <p:nvGrpSpPr>
          <p:cNvPr id="10" name="组合 9"/>
          <p:cNvGrpSpPr/>
          <p:nvPr/>
        </p:nvGrpSpPr>
        <p:grpSpPr>
          <a:xfrm>
            <a:off x="5023040" y="1569382"/>
            <a:ext cx="2498670" cy="1862048"/>
            <a:chOff x="2757770" y="2361497"/>
            <a:chExt cx="2498670" cy="1862048"/>
          </a:xfrm>
        </p:grpSpPr>
        <p:sp>
          <p:nvSpPr>
            <p:cNvPr id="12" name="TextBox 59"/>
            <p:cNvSpPr txBox="1">
              <a:spLocks noChangeArrowheads="1"/>
            </p:cNvSpPr>
            <p:nvPr/>
          </p:nvSpPr>
          <p:spPr bwMode="auto">
            <a:xfrm flipH="1">
              <a:off x="3115977" y="2361497"/>
              <a:ext cx="1782258" cy="1862048"/>
            </a:xfrm>
            <a:prstGeom prst="rect">
              <a:avLst/>
            </a:prstGeom>
            <a:noFill/>
            <a:ln>
              <a:noFill/>
            </a:ln>
          </p:spPr>
          <p:txBody>
            <a:bodyPr wrap="squar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685800">
                <a:defRPr/>
              </a:pPr>
              <a:r>
                <a:rPr lang="en-US" altLang="zh-CN" sz="11500" kern="0" dirty="0">
                  <a:solidFill>
                    <a:schemeClr val="accent1"/>
                  </a:solidFill>
                  <a:latin typeface="Impact" panose="020B0806030902050204" pitchFamily="34" charset="0"/>
                  <a:ea typeface="微软雅黑" pitchFamily="34" charset="-122"/>
                </a:rPr>
                <a:t>03</a:t>
              </a:r>
              <a:endParaRPr lang="en-US" altLang="ko-KR" sz="8800" kern="0" dirty="0">
                <a:solidFill>
                  <a:schemeClr val="accent1"/>
                </a:solidFill>
                <a:latin typeface="Impact" panose="020B0806030902050204" pitchFamily="34" charset="0"/>
                <a:ea typeface="微软雅黑" pitchFamily="34" charset="-122"/>
              </a:endParaRPr>
            </a:p>
          </p:txBody>
        </p:sp>
        <p:sp>
          <p:nvSpPr>
            <p:cNvPr id="13" name="椭圆 12"/>
            <p:cNvSpPr/>
            <p:nvPr/>
          </p:nvSpPr>
          <p:spPr>
            <a:xfrm>
              <a:off x="2787950" y="3646240"/>
              <a:ext cx="2468490" cy="327680"/>
            </a:xfrm>
            <a:prstGeom prst="ellipse">
              <a:avLst/>
            </a:prstGeom>
            <a:gradFill flip="none" rotWithShape="1">
              <a:gsLst>
                <a:gs pos="0">
                  <a:schemeClr val="tx1">
                    <a:alpha val="90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757770" y="3801706"/>
              <a:ext cx="2498670" cy="38786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任意多边形 16"/>
          <p:cNvSpPr/>
          <p:nvPr/>
        </p:nvSpPr>
        <p:spPr>
          <a:xfrm>
            <a:off x="5318387" y="1331543"/>
            <a:ext cx="1954610" cy="1113172"/>
          </a:xfrm>
          <a:custGeom>
            <a:avLst/>
            <a:gdLst>
              <a:gd name="connsiteX0" fmla="*/ 0 w 1845118"/>
              <a:gd name="connsiteY0" fmla="*/ 0 h 1113172"/>
              <a:gd name="connsiteX1" fmla="*/ 1845118 w 1845118"/>
              <a:gd name="connsiteY1" fmla="*/ 0 h 1113172"/>
              <a:gd name="connsiteX2" fmla="*/ 1845118 w 1845118"/>
              <a:gd name="connsiteY2" fmla="*/ 1113172 h 1113172"/>
              <a:gd name="connsiteX3" fmla="*/ 1054278 w 1845118"/>
              <a:gd name="connsiteY3" fmla="*/ 1113172 h 1113172"/>
              <a:gd name="connsiteX4" fmla="*/ 1054278 w 1845118"/>
              <a:gd name="connsiteY4" fmla="*/ 539460 h 1113172"/>
              <a:gd name="connsiteX5" fmla="*/ 0 w 1845118"/>
              <a:gd name="connsiteY5" fmla="*/ 539460 h 1113172"/>
              <a:gd name="connsiteX0" fmla="*/ 1054278 w 1845118"/>
              <a:gd name="connsiteY0" fmla="*/ 539460 h 1113172"/>
              <a:gd name="connsiteX1" fmla="*/ 0 w 1845118"/>
              <a:gd name="connsiteY1" fmla="*/ 539460 h 1113172"/>
              <a:gd name="connsiteX2" fmla="*/ 0 w 1845118"/>
              <a:gd name="connsiteY2" fmla="*/ 0 h 1113172"/>
              <a:gd name="connsiteX3" fmla="*/ 1845118 w 1845118"/>
              <a:gd name="connsiteY3" fmla="*/ 0 h 1113172"/>
              <a:gd name="connsiteX4" fmla="*/ 1845118 w 1845118"/>
              <a:gd name="connsiteY4" fmla="*/ 1113172 h 1113172"/>
              <a:gd name="connsiteX5" fmla="*/ 1054278 w 1845118"/>
              <a:gd name="connsiteY5" fmla="*/ 1113172 h 1113172"/>
              <a:gd name="connsiteX6" fmla="*/ 1145718 w 1845118"/>
              <a:gd name="connsiteY6" fmla="*/ 630900 h 1113172"/>
              <a:gd name="connsiteX0" fmla="*/ 1054278 w 1845118"/>
              <a:gd name="connsiteY0" fmla="*/ 539460 h 1113172"/>
              <a:gd name="connsiteX1" fmla="*/ 0 w 1845118"/>
              <a:gd name="connsiteY1" fmla="*/ 539460 h 1113172"/>
              <a:gd name="connsiteX2" fmla="*/ 0 w 1845118"/>
              <a:gd name="connsiteY2" fmla="*/ 0 h 1113172"/>
              <a:gd name="connsiteX3" fmla="*/ 1845118 w 1845118"/>
              <a:gd name="connsiteY3" fmla="*/ 0 h 1113172"/>
              <a:gd name="connsiteX4" fmla="*/ 1845118 w 1845118"/>
              <a:gd name="connsiteY4" fmla="*/ 1113172 h 1113172"/>
              <a:gd name="connsiteX5" fmla="*/ 1054278 w 1845118"/>
              <a:gd name="connsiteY5" fmla="*/ 1113172 h 1113172"/>
              <a:gd name="connsiteX0" fmla="*/ 0 w 1845118"/>
              <a:gd name="connsiteY0" fmla="*/ 539460 h 1113172"/>
              <a:gd name="connsiteX1" fmla="*/ 0 w 1845118"/>
              <a:gd name="connsiteY1" fmla="*/ 0 h 1113172"/>
              <a:gd name="connsiteX2" fmla="*/ 1845118 w 1845118"/>
              <a:gd name="connsiteY2" fmla="*/ 0 h 1113172"/>
              <a:gd name="connsiteX3" fmla="*/ 1845118 w 1845118"/>
              <a:gd name="connsiteY3" fmla="*/ 1113172 h 1113172"/>
              <a:gd name="connsiteX4" fmla="*/ 1054278 w 1845118"/>
              <a:gd name="connsiteY4" fmla="*/ 1113172 h 1113172"/>
              <a:gd name="connsiteX0" fmla="*/ 0 w 1845118"/>
              <a:gd name="connsiteY0" fmla="*/ 539460 h 1113172"/>
              <a:gd name="connsiteX1" fmla="*/ 0 w 1845118"/>
              <a:gd name="connsiteY1" fmla="*/ 0 h 1113172"/>
              <a:gd name="connsiteX2" fmla="*/ 1845118 w 1845118"/>
              <a:gd name="connsiteY2" fmla="*/ 0 h 1113172"/>
              <a:gd name="connsiteX3" fmla="*/ 1845118 w 1845118"/>
              <a:gd name="connsiteY3" fmla="*/ 1113172 h 1113172"/>
            </a:gdLst>
            <a:ahLst/>
            <a:cxnLst>
              <a:cxn ang="0">
                <a:pos x="connsiteX0" y="connsiteY0"/>
              </a:cxn>
              <a:cxn ang="0">
                <a:pos x="connsiteX1" y="connsiteY1"/>
              </a:cxn>
              <a:cxn ang="0">
                <a:pos x="connsiteX2" y="connsiteY2"/>
              </a:cxn>
              <a:cxn ang="0">
                <a:pos x="connsiteX3" y="connsiteY3"/>
              </a:cxn>
            </a:cxnLst>
            <a:rect l="l" t="t" r="r" b="b"/>
            <a:pathLst>
              <a:path w="1845118" h="1113172">
                <a:moveTo>
                  <a:pt x="0" y="539460"/>
                </a:moveTo>
                <a:lnTo>
                  <a:pt x="0" y="0"/>
                </a:lnTo>
                <a:lnTo>
                  <a:pt x="1845118" y="0"/>
                </a:lnTo>
                <a:lnTo>
                  <a:pt x="1845118" y="1113172"/>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18"/>
          <p:cNvSpPr/>
          <p:nvPr/>
        </p:nvSpPr>
        <p:spPr>
          <a:xfrm>
            <a:off x="5023040" y="1639722"/>
            <a:ext cx="2498670" cy="1827878"/>
          </a:xfrm>
          <a:custGeom>
            <a:avLst/>
            <a:gdLst>
              <a:gd name="connsiteX0" fmla="*/ 0 w 2362498"/>
              <a:gd name="connsiteY0" fmla="*/ 0 h 1827878"/>
              <a:gd name="connsiteX1" fmla="*/ 618105 w 2362498"/>
              <a:gd name="connsiteY1" fmla="*/ 0 h 1827878"/>
              <a:gd name="connsiteX2" fmla="*/ 618105 w 2362498"/>
              <a:gd name="connsiteY2" fmla="*/ 1612423 h 1827878"/>
              <a:gd name="connsiteX3" fmla="*/ 2362498 w 2362498"/>
              <a:gd name="connsiteY3" fmla="*/ 1612423 h 1827878"/>
              <a:gd name="connsiteX4" fmla="*/ 2362498 w 2362498"/>
              <a:gd name="connsiteY4" fmla="*/ 1827878 h 1827878"/>
              <a:gd name="connsiteX5" fmla="*/ 839514 w 2362498"/>
              <a:gd name="connsiteY5" fmla="*/ 1827878 h 1827878"/>
              <a:gd name="connsiteX6" fmla="*/ 433218 w 2362498"/>
              <a:gd name="connsiteY6" fmla="*/ 1827878 h 1827878"/>
              <a:gd name="connsiteX7" fmla="*/ 433218 w 2362498"/>
              <a:gd name="connsiteY7" fmla="*/ 1826314 h 1827878"/>
              <a:gd name="connsiteX8" fmla="*/ 0 w 2362498"/>
              <a:gd name="connsiteY8" fmla="*/ 1826314 h 1827878"/>
              <a:gd name="connsiteX0" fmla="*/ 618105 w 2362498"/>
              <a:gd name="connsiteY0" fmla="*/ 1612423 h 1827878"/>
              <a:gd name="connsiteX1" fmla="*/ 2362498 w 2362498"/>
              <a:gd name="connsiteY1" fmla="*/ 1612423 h 1827878"/>
              <a:gd name="connsiteX2" fmla="*/ 2362498 w 2362498"/>
              <a:gd name="connsiteY2" fmla="*/ 1827878 h 1827878"/>
              <a:gd name="connsiteX3" fmla="*/ 839514 w 2362498"/>
              <a:gd name="connsiteY3" fmla="*/ 1827878 h 1827878"/>
              <a:gd name="connsiteX4" fmla="*/ 433218 w 2362498"/>
              <a:gd name="connsiteY4" fmla="*/ 1827878 h 1827878"/>
              <a:gd name="connsiteX5" fmla="*/ 433218 w 2362498"/>
              <a:gd name="connsiteY5" fmla="*/ 1826314 h 1827878"/>
              <a:gd name="connsiteX6" fmla="*/ 0 w 2362498"/>
              <a:gd name="connsiteY6" fmla="*/ 1826314 h 1827878"/>
              <a:gd name="connsiteX7" fmla="*/ 0 w 2362498"/>
              <a:gd name="connsiteY7" fmla="*/ 0 h 1827878"/>
              <a:gd name="connsiteX8" fmla="*/ 618105 w 2362498"/>
              <a:gd name="connsiteY8" fmla="*/ 0 h 1827878"/>
              <a:gd name="connsiteX9" fmla="*/ 709545 w 2362498"/>
              <a:gd name="connsiteY9" fmla="*/ 1703863 h 1827878"/>
              <a:gd name="connsiteX0" fmla="*/ 618105 w 2362498"/>
              <a:gd name="connsiteY0" fmla="*/ 1612423 h 1827878"/>
              <a:gd name="connsiteX1" fmla="*/ 2362498 w 2362498"/>
              <a:gd name="connsiteY1" fmla="*/ 1612423 h 1827878"/>
              <a:gd name="connsiteX2" fmla="*/ 2362498 w 2362498"/>
              <a:gd name="connsiteY2" fmla="*/ 1827878 h 1827878"/>
              <a:gd name="connsiteX3" fmla="*/ 839514 w 2362498"/>
              <a:gd name="connsiteY3" fmla="*/ 1827878 h 1827878"/>
              <a:gd name="connsiteX4" fmla="*/ 433218 w 2362498"/>
              <a:gd name="connsiteY4" fmla="*/ 1827878 h 1827878"/>
              <a:gd name="connsiteX5" fmla="*/ 433218 w 2362498"/>
              <a:gd name="connsiteY5" fmla="*/ 1826314 h 1827878"/>
              <a:gd name="connsiteX6" fmla="*/ 0 w 2362498"/>
              <a:gd name="connsiteY6" fmla="*/ 1826314 h 1827878"/>
              <a:gd name="connsiteX7" fmla="*/ 0 w 2362498"/>
              <a:gd name="connsiteY7" fmla="*/ 0 h 1827878"/>
              <a:gd name="connsiteX8" fmla="*/ 618105 w 2362498"/>
              <a:gd name="connsiteY8" fmla="*/ 0 h 1827878"/>
              <a:gd name="connsiteX0" fmla="*/ 2362498 w 2362498"/>
              <a:gd name="connsiteY0" fmla="*/ 1612423 h 1827878"/>
              <a:gd name="connsiteX1" fmla="*/ 2362498 w 2362498"/>
              <a:gd name="connsiteY1" fmla="*/ 1827878 h 1827878"/>
              <a:gd name="connsiteX2" fmla="*/ 839514 w 2362498"/>
              <a:gd name="connsiteY2" fmla="*/ 1827878 h 1827878"/>
              <a:gd name="connsiteX3" fmla="*/ 433218 w 2362498"/>
              <a:gd name="connsiteY3" fmla="*/ 1827878 h 1827878"/>
              <a:gd name="connsiteX4" fmla="*/ 433218 w 2362498"/>
              <a:gd name="connsiteY4" fmla="*/ 1826314 h 1827878"/>
              <a:gd name="connsiteX5" fmla="*/ 0 w 2362498"/>
              <a:gd name="connsiteY5" fmla="*/ 1826314 h 1827878"/>
              <a:gd name="connsiteX6" fmla="*/ 0 w 2362498"/>
              <a:gd name="connsiteY6" fmla="*/ 0 h 1827878"/>
              <a:gd name="connsiteX7" fmla="*/ 618105 w 2362498"/>
              <a:gd name="connsiteY7" fmla="*/ 0 h 1827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2498" h="1827878">
                <a:moveTo>
                  <a:pt x="2362498" y="1612423"/>
                </a:moveTo>
                <a:lnTo>
                  <a:pt x="2362498" y="1827878"/>
                </a:lnTo>
                <a:lnTo>
                  <a:pt x="839514" y="1827878"/>
                </a:lnTo>
                <a:lnTo>
                  <a:pt x="433218" y="1827878"/>
                </a:lnTo>
                <a:lnTo>
                  <a:pt x="433218" y="1826314"/>
                </a:lnTo>
                <a:lnTo>
                  <a:pt x="0" y="1826314"/>
                </a:lnTo>
                <a:lnTo>
                  <a:pt x="0" y="0"/>
                </a:lnTo>
                <a:lnTo>
                  <a:pt x="618105" y="0"/>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descr="图片包含 游戏机&#10;&#10;描述已自动生成">
            <a:extLst>
              <a:ext uri="{FF2B5EF4-FFF2-40B4-BE49-F238E27FC236}">
                <a16:creationId xmlns:a16="http://schemas.microsoft.com/office/drawing/2014/main" id="{64723FEE-F8E2-4D22-A3FE-3623A26C7520}"/>
              </a:ext>
            </a:extLst>
          </p:cNvPr>
          <p:cNvPicPr>
            <a:picLocks noChangeAspect="1"/>
          </p:cNvPicPr>
          <p:nvPr/>
        </p:nvPicPr>
        <p:blipFill>
          <a:blip r:embed="rId3" cstate="print">
            <a:alphaModFix amt="35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tretch>
            <a:fillRect/>
          </a:stretch>
        </p:blipFill>
        <p:spPr>
          <a:xfrm>
            <a:off x="3714716" y="-2261204"/>
            <a:ext cx="5233764" cy="5075421"/>
          </a:xfrm>
          <a:prstGeom prst="rect">
            <a:avLst/>
          </a:prstGeom>
          <a:effectLst>
            <a:outerShdw blurRad="76200" dist="38100" dir="5400000" sx="33000" sy="33000" algn="t" rotWithShape="0">
              <a:prstClr val="black">
                <a:alpha val="93000"/>
              </a:prstClr>
            </a:outerShdw>
          </a:effectLst>
        </p:spPr>
      </p:pic>
    </p:spTree>
    <p:extLst>
      <p:ext uri="{BB962C8B-B14F-4D97-AF65-F5344CB8AC3E}">
        <p14:creationId xmlns:p14="http://schemas.microsoft.com/office/powerpoint/2010/main" val="2150385568"/>
      </p:ext>
    </p:extLst>
  </p:cSld>
  <p:clrMapOvr>
    <a:masterClrMapping/>
  </p:clrMapOvr>
  <p:transition spd="slow">
    <p:wheel spokes="1"/>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350" fill="hold"/>
                                            <p:tgtEl>
                                              <p:spTgt spid="17"/>
                                            </p:tgtEl>
                                            <p:attrNameLst>
                                              <p:attrName>ppt_w</p:attrName>
                                            </p:attrNameLst>
                                          </p:cBhvr>
                                          <p:tavLst>
                                            <p:tav tm="0">
                                              <p:val>
                                                <p:strVal val="4*#ppt_w"/>
                                              </p:val>
                                            </p:tav>
                                            <p:tav tm="100000">
                                              <p:val>
                                                <p:strVal val="#ppt_w"/>
                                              </p:val>
                                            </p:tav>
                                          </p:tavLst>
                                        </p:anim>
                                        <p:anim calcmode="lin" valueType="num">
                                          <p:cBhvr>
                                            <p:cTn id="8" dur="350" fill="hold"/>
                                            <p:tgtEl>
                                              <p:spTgt spid="17"/>
                                            </p:tgtEl>
                                            <p:attrNameLst>
                                              <p:attrName>ppt_h</p:attrName>
                                            </p:attrNameLst>
                                          </p:cBhvr>
                                          <p:tavLst>
                                            <p:tav tm="0">
                                              <p:val>
                                                <p:strVal val="4*#ppt_h"/>
                                              </p:val>
                                            </p:tav>
                                            <p:tav tm="100000">
                                              <p:val>
                                                <p:strVal val="#ppt_h"/>
                                              </p:val>
                                            </p:tav>
                                          </p:tavLst>
                                        </p:anim>
                                      </p:childTnLst>
                                    </p:cTn>
                                  </p:par>
                                  <p:par>
                                    <p:cTn id="9" presetID="23" presetClass="entr" presetSubtype="32"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p:cTn id="11" dur="350" fill="hold"/>
                                            <p:tgtEl>
                                              <p:spTgt spid="19"/>
                                            </p:tgtEl>
                                            <p:attrNameLst>
                                              <p:attrName>ppt_w</p:attrName>
                                            </p:attrNameLst>
                                          </p:cBhvr>
                                          <p:tavLst>
                                            <p:tav tm="0">
                                              <p:val>
                                                <p:strVal val="4*#ppt_w"/>
                                              </p:val>
                                            </p:tav>
                                            <p:tav tm="100000">
                                              <p:val>
                                                <p:strVal val="#ppt_w"/>
                                              </p:val>
                                            </p:tav>
                                          </p:tavLst>
                                        </p:anim>
                                        <p:anim calcmode="lin" valueType="num">
                                          <p:cBhvr>
                                            <p:cTn id="12" dur="350" fill="hold"/>
                                            <p:tgtEl>
                                              <p:spTgt spid="19"/>
                                            </p:tgtEl>
                                            <p:attrNameLst>
                                              <p:attrName>ppt_h</p:attrName>
                                            </p:attrNameLst>
                                          </p:cBhvr>
                                          <p:tavLst>
                                            <p:tav tm="0">
                                              <p:val>
                                                <p:strVal val="4*#ppt_h"/>
                                              </p:val>
                                            </p:tav>
                                            <p:tav tm="100000">
                                              <p:val>
                                                <p:strVal val="#ppt_h"/>
                                              </p:val>
                                            </p:tav>
                                          </p:tavLst>
                                        </p:anim>
                                      </p:childTnLst>
                                    </p:cTn>
                                  </p:par>
                                </p:childTnLst>
                              </p:cTn>
                            </p:par>
                            <p:par>
                              <p:cTn id="13" fill="hold">
                                <p:stCondLst>
                                  <p:cond delay="600"/>
                                </p:stCondLst>
                                <p:childTnLst>
                                  <p:par>
                                    <p:cTn id="14" presetID="53" presetClass="entr" presetSubtype="16"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250" fill="hold"/>
                                            <p:tgtEl>
                                              <p:spTgt spid="10"/>
                                            </p:tgtEl>
                                            <p:attrNameLst>
                                              <p:attrName>ppt_w</p:attrName>
                                            </p:attrNameLst>
                                          </p:cBhvr>
                                          <p:tavLst>
                                            <p:tav tm="0">
                                              <p:val>
                                                <p:fltVal val="0"/>
                                              </p:val>
                                            </p:tav>
                                            <p:tav tm="100000">
                                              <p:val>
                                                <p:strVal val="#ppt_w"/>
                                              </p:val>
                                            </p:tav>
                                          </p:tavLst>
                                        </p:anim>
                                        <p:anim calcmode="lin" valueType="num">
                                          <p:cBhvr>
                                            <p:cTn id="17" dur="250" fill="hold"/>
                                            <p:tgtEl>
                                              <p:spTgt spid="10"/>
                                            </p:tgtEl>
                                            <p:attrNameLst>
                                              <p:attrName>ppt_h</p:attrName>
                                            </p:attrNameLst>
                                          </p:cBhvr>
                                          <p:tavLst>
                                            <p:tav tm="0">
                                              <p:val>
                                                <p:fltVal val="0"/>
                                              </p:val>
                                            </p:tav>
                                            <p:tav tm="100000">
                                              <p:val>
                                                <p:strVal val="#ppt_h"/>
                                              </p:val>
                                            </p:tav>
                                          </p:tavLst>
                                        </p:anim>
                                        <p:animEffect transition="in" filter="fade">
                                          <p:cBhvr>
                                            <p:cTn id="18" dur="250"/>
                                            <p:tgtEl>
                                              <p:spTgt spid="10"/>
                                            </p:tgtEl>
                                          </p:cBhvr>
                                        </p:animEffect>
                                      </p:childTnLst>
                                    </p:cTn>
                                  </p:par>
                                </p:childTnLst>
                              </p:cTn>
                            </p:par>
                            <p:par>
                              <p:cTn id="19" fill="hold">
                                <p:stCondLst>
                                  <p:cond delay="850"/>
                                </p:stCondLst>
                                <p:childTnLst>
                                  <p:par>
                                    <p:cTn id="20" presetID="16" presetClass="entr" presetSubtype="37"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outVertical)">
                                          <p:cBhvr>
                                            <p:cTn id="22" dur="500"/>
                                            <p:tgtEl>
                                              <p:spTgt spid="15"/>
                                            </p:tgtEl>
                                          </p:cBhvr>
                                        </p:animEffect>
                                      </p:childTnLst>
                                    </p:cTn>
                                  </p:par>
                                </p:childTnLst>
                              </p:cTn>
                            </p:par>
                            <p:par>
                              <p:cTn id="23" fill="hold">
                                <p:stCondLst>
                                  <p:cond delay="1350"/>
                                </p:stCondLst>
                                <p:childTnLst>
                                  <p:par>
                                    <p:cTn id="24" presetID="12" presetClass="entr" presetSubtype="1"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p:tgtEl>
                                              <p:spTgt spid="16"/>
                                            </p:tgtEl>
                                            <p:attrNameLst>
                                              <p:attrName>ppt_y</p:attrName>
                                            </p:attrNameLst>
                                          </p:cBhvr>
                                          <p:tavLst>
                                            <p:tav tm="0">
                                              <p:val>
                                                <p:strVal val="#ppt_y-#ppt_h*1.125000"/>
                                              </p:val>
                                            </p:tav>
                                            <p:tav tm="100000">
                                              <p:val>
                                                <p:strVal val="#ppt_y"/>
                                              </p:val>
                                            </p:tav>
                                          </p:tavLst>
                                        </p:anim>
                                        <p:animEffect transition="in" filter="wipe(down)">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350" fill="hold"/>
                                            <p:tgtEl>
                                              <p:spTgt spid="17"/>
                                            </p:tgtEl>
                                            <p:attrNameLst>
                                              <p:attrName>ppt_w</p:attrName>
                                            </p:attrNameLst>
                                          </p:cBhvr>
                                          <p:tavLst>
                                            <p:tav tm="0">
                                              <p:val>
                                                <p:strVal val="4*#ppt_w"/>
                                              </p:val>
                                            </p:tav>
                                            <p:tav tm="100000">
                                              <p:val>
                                                <p:strVal val="#ppt_w"/>
                                              </p:val>
                                            </p:tav>
                                          </p:tavLst>
                                        </p:anim>
                                        <p:anim calcmode="lin" valueType="num">
                                          <p:cBhvr>
                                            <p:cTn id="8" dur="350" fill="hold"/>
                                            <p:tgtEl>
                                              <p:spTgt spid="17"/>
                                            </p:tgtEl>
                                            <p:attrNameLst>
                                              <p:attrName>ppt_h</p:attrName>
                                            </p:attrNameLst>
                                          </p:cBhvr>
                                          <p:tavLst>
                                            <p:tav tm="0">
                                              <p:val>
                                                <p:strVal val="4*#ppt_h"/>
                                              </p:val>
                                            </p:tav>
                                            <p:tav tm="100000">
                                              <p:val>
                                                <p:strVal val="#ppt_h"/>
                                              </p:val>
                                            </p:tav>
                                          </p:tavLst>
                                        </p:anim>
                                      </p:childTnLst>
                                    </p:cTn>
                                  </p:par>
                                  <p:par>
                                    <p:cTn id="9" presetID="23" presetClass="entr" presetSubtype="32"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p:cTn id="11" dur="350" fill="hold"/>
                                            <p:tgtEl>
                                              <p:spTgt spid="19"/>
                                            </p:tgtEl>
                                            <p:attrNameLst>
                                              <p:attrName>ppt_w</p:attrName>
                                            </p:attrNameLst>
                                          </p:cBhvr>
                                          <p:tavLst>
                                            <p:tav tm="0">
                                              <p:val>
                                                <p:strVal val="4*#ppt_w"/>
                                              </p:val>
                                            </p:tav>
                                            <p:tav tm="100000">
                                              <p:val>
                                                <p:strVal val="#ppt_w"/>
                                              </p:val>
                                            </p:tav>
                                          </p:tavLst>
                                        </p:anim>
                                        <p:anim calcmode="lin" valueType="num">
                                          <p:cBhvr>
                                            <p:cTn id="12" dur="350" fill="hold"/>
                                            <p:tgtEl>
                                              <p:spTgt spid="19"/>
                                            </p:tgtEl>
                                            <p:attrNameLst>
                                              <p:attrName>ppt_h</p:attrName>
                                            </p:attrNameLst>
                                          </p:cBhvr>
                                          <p:tavLst>
                                            <p:tav tm="0">
                                              <p:val>
                                                <p:strVal val="4*#ppt_h"/>
                                              </p:val>
                                            </p:tav>
                                            <p:tav tm="100000">
                                              <p:val>
                                                <p:strVal val="#ppt_h"/>
                                              </p:val>
                                            </p:tav>
                                          </p:tavLst>
                                        </p:anim>
                                      </p:childTnLst>
                                    </p:cTn>
                                  </p:par>
                                </p:childTnLst>
                              </p:cTn>
                            </p:par>
                            <p:par>
                              <p:cTn id="13" fill="hold">
                                <p:stCondLst>
                                  <p:cond delay="600"/>
                                </p:stCondLst>
                                <p:childTnLst>
                                  <p:par>
                                    <p:cTn id="14" presetID="53" presetClass="entr" presetSubtype="16"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250" fill="hold"/>
                                            <p:tgtEl>
                                              <p:spTgt spid="10"/>
                                            </p:tgtEl>
                                            <p:attrNameLst>
                                              <p:attrName>ppt_w</p:attrName>
                                            </p:attrNameLst>
                                          </p:cBhvr>
                                          <p:tavLst>
                                            <p:tav tm="0">
                                              <p:val>
                                                <p:fltVal val="0"/>
                                              </p:val>
                                            </p:tav>
                                            <p:tav tm="100000">
                                              <p:val>
                                                <p:strVal val="#ppt_w"/>
                                              </p:val>
                                            </p:tav>
                                          </p:tavLst>
                                        </p:anim>
                                        <p:anim calcmode="lin" valueType="num">
                                          <p:cBhvr>
                                            <p:cTn id="17" dur="250" fill="hold"/>
                                            <p:tgtEl>
                                              <p:spTgt spid="10"/>
                                            </p:tgtEl>
                                            <p:attrNameLst>
                                              <p:attrName>ppt_h</p:attrName>
                                            </p:attrNameLst>
                                          </p:cBhvr>
                                          <p:tavLst>
                                            <p:tav tm="0">
                                              <p:val>
                                                <p:fltVal val="0"/>
                                              </p:val>
                                            </p:tav>
                                            <p:tav tm="100000">
                                              <p:val>
                                                <p:strVal val="#ppt_h"/>
                                              </p:val>
                                            </p:tav>
                                          </p:tavLst>
                                        </p:anim>
                                        <p:animEffect transition="in" filter="fade">
                                          <p:cBhvr>
                                            <p:cTn id="18" dur="250"/>
                                            <p:tgtEl>
                                              <p:spTgt spid="10"/>
                                            </p:tgtEl>
                                          </p:cBhvr>
                                        </p:animEffect>
                                      </p:childTnLst>
                                    </p:cTn>
                                  </p:par>
                                </p:childTnLst>
                              </p:cTn>
                            </p:par>
                            <p:par>
                              <p:cTn id="19" fill="hold">
                                <p:stCondLst>
                                  <p:cond delay="850"/>
                                </p:stCondLst>
                                <p:childTnLst>
                                  <p:par>
                                    <p:cTn id="20" presetID="16" presetClass="entr" presetSubtype="37"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outVertical)">
                                          <p:cBhvr>
                                            <p:cTn id="22" dur="500"/>
                                            <p:tgtEl>
                                              <p:spTgt spid="15"/>
                                            </p:tgtEl>
                                          </p:cBhvr>
                                        </p:animEffect>
                                      </p:childTnLst>
                                    </p:cTn>
                                  </p:par>
                                </p:childTnLst>
                              </p:cTn>
                            </p:par>
                            <p:par>
                              <p:cTn id="23" fill="hold">
                                <p:stCondLst>
                                  <p:cond delay="1350"/>
                                </p:stCondLst>
                                <p:childTnLst>
                                  <p:par>
                                    <p:cTn id="24" presetID="12" presetClass="entr" presetSubtype="1"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p:tgtEl>
                                              <p:spTgt spid="16"/>
                                            </p:tgtEl>
                                            <p:attrNameLst>
                                              <p:attrName>ppt_y</p:attrName>
                                            </p:attrNameLst>
                                          </p:cBhvr>
                                          <p:tavLst>
                                            <p:tav tm="0">
                                              <p:val>
                                                <p:strVal val="#ppt_y-#ppt_h*1.125000"/>
                                              </p:val>
                                            </p:tav>
                                            <p:tav tm="100000">
                                              <p:val>
                                                <p:strVal val="#ppt_y"/>
                                              </p:val>
                                            </p:tav>
                                          </p:tavLst>
                                        </p:anim>
                                        <p:animEffect transition="in" filter="wipe(down)">
                                          <p:cBhvr>
                                            <p:cTn id="27" dur="500"/>
                                            <p:tgtEl>
                                              <p:spTgt spid="16"/>
                                            </p:tgtEl>
                                          </p:cBhvr>
                                        </p:animEffect>
                                      </p:childTnLst>
                                    </p:cTn>
                                  </p:par>
                                </p:childTnLst>
                              </p:cTn>
                            </p:par>
                            <p:par>
                              <p:cTn id="28" fill="hold">
                                <p:stCondLst>
                                  <p:cond delay="1850"/>
                                </p:stCondLst>
                                <p:childTnLst>
                                  <p:par>
                                    <p:cTn id="29" presetID="2" presetClass="entr" presetSubtype="8"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400" fill="hold"/>
                                            <p:tgtEl>
                                              <p:spTgt spid="29"/>
                                            </p:tgtEl>
                                            <p:attrNameLst>
                                              <p:attrName>ppt_x</p:attrName>
                                            </p:attrNameLst>
                                          </p:cBhvr>
                                          <p:tavLst>
                                            <p:tav tm="0">
                                              <p:val>
                                                <p:strVal val="0-#ppt_w/2"/>
                                              </p:val>
                                            </p:tav>
                                            <p:tav tm="100000">
                                              <p:val>
                                                <p:strVal val="#ppt_x"/>
                                              </p:val>
                                            </p:tav>
                                          </p:tavLst>
                                        </p:anim>
                                        <p:anim calcmode="lin" valueType="num">
                                          <p:cBhvr additive="base">
                                            <p:cTn id="32" dur="400" fill="hold"/>
                                            <p:tgtEl>
                                              <p:spTgt spid="29"/>
                                            </p:tgtEl>
                                            <p:attrNameLst>
                                              <p:attrName>ppt_y</p:attrName>
                                            </p:attrNameLst>
                                          </p:cBhvr>
                                          <p:tavLst>
                                            <p:tav tm="0">
                                              <p:val>
                                                <p:strVal val="#ppt_y"/>
                                              </p:val>
                                            </p:tav>
                                            <p:tav tm="100000">
                                              <p:val>
                                                <p:strVal val="#ppt_y"/>
                                              </p:val>
                                            </p:tav>
                                          </p:tavLst>
                                        </p:anim>
                                      </p:childTnLst>
                                    </p:cTn>
                                  </p:par>
                                </p:childTnLst>
                              </p:cTn>
                            </p:par>
                            <p:par>
                              <p:cTn id="33" fill="hold">
                                <p:stCondLst>
                                  <p:cond delay="2250"/>
                                </p:stCondLst>
                                <p:childTnLst>
                                  <p:par>
                                    <p:cTn id="34" presetID="2" presetClass="entr" presetSubtype="2"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400" fill="hold"/>
                                            <p:tgtEl>
                                              <p:spTgt spid="23"/>
                                            </p:tgtEl>
                                            <p:attrNameLst>
                                              <p:attrName>ppt_x</p:attrName>
                                            </p:attrNameLst>
                                          </p:cBhvr>
                                          <p:tavLst>
                                            <p:tav tm="0">
                                              <p:val>
                                                <p:strVal val="1+#ppt_w/2"/>
                                              </p:val>
                                            </p:tav>
                                            <p:tav tm="100000">
                                              <p:val>
                                                <p:strVal val="#ppt_x"/>
                                              </p:val>
                                            </p:tav>
                                          </p:tavLst>
                                        </p:anim>
                                        <p:anim calcmode="lin" valueType="num">
                                          <p:cBhvr additive="base">
                                            <p:cTn id="37" dur="400" fill="hold"/>
                                            <p:tgtEl>
                                              <p:spTgt spid="23"/>
                                            </p:tgtEl>
                                            <p:attrNameLst>
                                              <p:attrName>ppt_y</p:attrName>
                                            </p:attrNameLst>
                                          </p:cBhvr>
                                          <p:tavLst>
                                            <p:tav tm="0">
                                              <p:val>
                                                <p:strVal val="#ppt_y"/>
                                              </p:val>
                                            </p:tav>
                                            <p:tav tm="100000">
                                              <p:val>
                                                <p:strVal val="#ppt_y"/>
                                              </p:val>
                                            </p:tav>
                                          </p:tavLst>
                                        </p:anim>
                                      </p:childTnLst>
                                    </p:cTn>
                                  </p:par>
                                </p:childTnLst>
                              </p:cTn>
                            </p:par>
                            <p:par>
                              <p:cTn id="38" fill="hold">
                                <p:stCondLst>
                                  <p:cond delay="2650"/>
                                </p:stCondLst>
                                <p:childTnLst>
                                  <p:par>
                                    <p:cTn id="39" presetID="2" presetClass="entr" presetSubtype="8" fill="hold" nodeType="after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400" fill="hold"/>
                                            <p:tgtEl>
                                              <p:spTgt spid="20"/>
                                            </p:tgtEl>
                                            <p:attrNameLst>
                                              <p:attrName>ppt_x</p:attrName>
                                            </p:attrNameLst>
                                          </p:cBhvr>
                                          <p:tavLst>
                                            <p:tav tm="0">
                                              <p:val>
                                                <p:strVal val="0-#ppt_w/2"/>
                                              </p:val>
                                            </p:tav>
                                            <p:tav tm="100000">
                                              <p:val>
                                                <p:strVal val="#ppt_x"/>
                                              </p:val>
                                            </p:tav>
                                          </p:tavLst>
                                        </p:anim>
                                        <p:anim calcmode="lin" valueType="num">
                                          <p:cBhvr additive="base">
                                            <p:cTn id="42" dur="400" fill="hold"/>
                                            <p:tgtEl>
                                              <p:spTgt spid="20"/>
                                            </p:tgtEl>
                                            <p:attrNameLst>
                                              <p:attrName>ppt_y</p:attrName>
                                            </p:attrNameLst>
                                          </p:cBhvr>
                                          <p:tavLst>
                                            <p:tav tm="0">
                                              <p:val>
                                                <p:strVal val="#ppt_y"/>
                                              </p:val>
                                            </p:tav>
                                            <p:tav tm="100000">
                                              <p:val>
                                                <p:strVal val="#ppt_y"/>
                                              </p:val>
                                            </p:tav>
                                          </p:tavLst>
                                        </p:anim>
                                      </p:childTnLst>
                                    </p:cTn>
                                  </p:par>
                                </p:childTnLst>
                              </p:cTn>
                            </p:par>
                            <p:par>
                              <p:cTn id="43" fill="hold">
                                <p:stCondLst>
                                  <p:cond delay="3050"/>
                                </p:stCondLst>
                                <p:childTnLst>
                                  <p:par>
                                    <p:cTn id="44" presetID="2" presetClass="entr" presetSubtype="2" fill="hold" nodeType="after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400" fill="hold"/>
                                            <p:tgtEl>
                                              <p:spTgt spid="26"/>
                                            </p:tgtEl>
                                            <p:attrNameLst>
                                              <p:attrName>ppt_x</p:attrName>
                                            </p:attrNameLst>
                                          </p:cBhvr>
                                          <p:tavLst>
                                            <p:tav tm="0">
                                              <p:val>
                                                <p:strVal val="1+#ppt_w/2"/>
                                              </p:val>
                                            </p:tav>
                                            <p:tav tm="100000">
                                              <p:val>
                                                <p:strVal val="#ppt_x"/>
                                              </p:val>
                                            </p:tav>
                                          </p:tavLst>
                                        </p:anim>
                                        <p:anim calcmode="lin" valueType="num">
                                          <p:cBhvr additive="base">
                                            <p:cTn id="47" dur="4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P spid="19" grpId="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839403" y="3984274"/>
            <a:ext cx="9370739" cy="1087001"/>
            <a:chOff x="1855445" y="3927410"/>
            <a:chExt cx="9370739" cy="1087001"/>
          </a:xfrm>
        </p:grpSpPr>
        <p:sp>
          <p:nvSpPr>
            <p:cNvPr id="93" name="Notched Right Arrow 37"/>
            <p:cNvSpPr/>
            <p:nvPr/>
          </p:nvSpPr>
          <p:spPr>
            <a:xfrm>
              <a:off x="1855445" y="3927410"/>
              <a:ext cx="9370739" cy="1087001"/>
            </a:xfrm>
            <a:prstGeom prst="notchedRightArrow">
              <a:avLst>
                <a:gd name="adj1" fmla="val 100000"/>
                <a:gd name="adj2" fmla="val 46001"/>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1">
                    <a:lumMod val="85000"/>
                    <a:lumOff val="15000"/>
                  </a:schemeClr>
                </a:solidFill>
              </a:endParaRPr>
            </a:p>
          </p:txBody>
        </p:sp>
        <p:sp>
          <p:nvSpPr>
            <p:cNvPr id="95" name="Oval 41"/>
            <p:cNvSpPr>
              <a:spLocks noChangeAspect="1"/>
            </p:cNvSpPr>
            <p:nvPr/>
          </p:nvSpPr>
          <p:spPr>
            <a:xfrm>
              <a:off x="10150853" y="4123788"/>
              <a:ext cx="694248" cy="694244"/>
            </a:xfrm>
            <a:prstGeom prst="ellipse">
              <a:avLst/>
            </a:prstGeom>
            <a:solidFill>
              <a:srgbClr val="CBCBCB"/>
            </a:solidFill>
            <a:ln w="381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2"/>
                  </a:solidFill>
                  <a:latin typeface="Impact" panose="020B0806030902050204" pitchFamily="34" charset="0"/>
                </a:rPr>
                <a:t>03</a:t>
              </a:r>
            </a:p>
          </p:txBody>
        </p:sp>
      </p:grpSp>
      <p:sp>
        <p:nvSpPr>
          <p:cNvPr id="36" name="TextBox 59"/>
          <p:cNvSpPr txBox="1">
            <a:spLocks noChangeArrowheads="1"/>
          </p:cNvSpPr>
          <p:nvPr/>
        </p:nvSpPr>
        <p:spPr bwMode="auto">
          <a:xfrm flipH="1">
            <a:off x="2531517" y="4092239"/>
            <a:ext cx="2395325" cy="400101"/>
          </a:xfrm>
          <a:prstGeom prst="rect">
            <a:avLst/>
          </a:prstGeom>
          <a:noFill/>
          <a:ln>
            <a:noFill/>
          </a:ln>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zh-CN" altLang="en-US" sz="2000" b="1" dirty="0">
                <a:solidFill>
                  <a:schemeClr val="tx1">
                    <a:lumMod val="75000"/>
                    <a:lumOff val="25000"/>
                  </a:schemeClr>
                </a:solidFill>
                <a:latin typeface="微软雅黑" pitchFamily="34" charset="-122"/>
                <a:ea typeface="微软雅黑" pitchFamily="34" charset="-122"/>
              </a:rPr>
              <a:t>搭建工具</a:t>
            </a:r>
            <a:endParaRPr lang="en-US" altLang="ko-KR" sz="2000" kern="0" dirty="0">
              <a:solidFill>
                <a:schemeClr val="tx1">
                  <a:lumMod val="75000"/>
                  <a:lumOff val="25000"/>
                </a:schemeClr>
              </a:solidFill>
              <a:latin typeface="微软雅黑" pitchFamily="34" charset="-122"/>
              <a:ea typeface="微软雅黑" pitchFamily="34" charset="-122"/>
            </a:endParaRPr>
          </a:p>
        </p:txBody>
      </p:sp>
      <p:sp>
        <p:nvSpPr>
          <p:cNvPr id="43" name="矩形 42"/>
          <p:cNvSpPr>
            <a:spLocks noChangeArrowheads="1"/>
          </p:cNvSpPr>
          <p:nvPr/>
        </p:nvSpPr>
        <p:spPr bwMode="auto">
          <a:xfrm>
            <a:off x="2545166" y="4448383"/>
            <a:ext cx="7550766" cy="548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14000"/>
              </a:lnSpc>
            </a:pPr>
            <a:r>
              <a:rPr lang="zh-CN" altLang="en-US" sz="1300" dirty="0">
                <a:solidFill>
                  <a:srgbClr val="831824"/>
                </a:solidFill>
                <a:latin typeface="微软雅黑" pitchFamily="34" charset="-122"/>
                <a:ea typeface="微软雅黑" pitchFamily="34" charset="-122"/>
                <a:sym typeface="微软雅黑" pitchFamily="34" charset="-122"/>
              </a:rPr>
              <a:t>基于前期立面数据库采集和算法使用流程学习成果，搭建基于图像转译算法的历史建筑风格化立面设计工具。</a:t>
            </a:r>
            <a:endParaRPr lang="zh-CN" altLang="en-US" sz="1300" dirty="0">
              <a:solidFill>
                <a:srgbClr val="831824"/>
              </a:solidFill>
            </a:endParaRPr>
          </a:p>
        </p:txBody>
      </p:sp>
      <p:grpSp>
        <p:nvGrpSpPr>
          <p:cNvPr id="22" name="组合 21"/>
          <p:cNvGrpSpPr/>
          <p:nvPr/>
        </p:nvGrpSpPr>
        <p:grpSpPr>
          <a:xfrm>
            <a:off x="1" y="3984277"/>
            <a:ext cx="2135209" cy="1087000"/>
            <a:chOff x="1" y="3916719"/>
            <a:chExt cx="2135209" cy="1087000"/>
          </a:xfrm>
        </p:grpSpPr>
        <p:sp>
          <p:nvSpPr>
            <p:cNvPr id="66" name="任意多边形 65"/>
            <p:cNvSpPr/>
            <p:nvPr/>
          </p:nvSpPr>
          <p:spPr>
            <a:xfrm rot="16200000">
              <a:off x="524106" y="3392614"/>
              <a:ext cx="1087000" cy="2135209"/>
            </a:xfrm>
            <a:custGeom>
              <a:avLst/>
              <a:gdLst>
                <a:gd name="connsiteX0" fmla="*/ 1087000 w 1087000"/>
                <a:gd name="connsiteY0" fmla="*/ 0 h 2135209"/>
                <a:gd name="connsiteX1" fmla="*/ 1087000 w 1087000"/>
                <a:gd name="connsiteY1" fmla="*/ 1635179 h 2135209"/>
                <a:gd name="connsiteX2" fmla="*/ 543501 w 1087000"/>
                <a:gd name="connsiteY2" fmla="*/ 2135209 h 2135209"/>
                <a:gd name="connsiteX3" fmla="*/ 0 w 1087000"/>
                <a:gd name="connsiteY3" fmla="*/ 1635178 h 2135209"/>
                <a:gd name="connsiteX4" fmla="*/ 0 w 1087000"/>
                <a:gd name="connsiteY4" fmla="*/ 0 h 2135209"/>
                <a:gd name="connsiteX5" fmla="*/ 1087000 w 1087000"/>
                <a:gd name="connsiteY5" fmla="*/ 0 h 213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7000" h="2135209">
                  <a:moveTo>
                    <a:pt x="1087000" y="0"/>
                  </a:moveTo>
                  <a:lnTo>
                    <a:pt x="1087000" y="1635179"/>
                  </a:lnTo>
                  <a:lnTo>
                    <a:pt x="543501" y="2135209"/>
                  </a:lnTo>
                  <a:lnTo>
                    <a:pt x="0" y="1635178"/>
                  </a:lnTo>
                  <a:lnTo>
                    <a:pt x="0" y="0"/>
                  </a:lnTo>
                  <a:lnTo>
                    <a:pt x="108700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en-US" sz="4267" dirty="0">
                <a:solidFill>
                  <a:schemeClr val="bg1"/>
                </a:solidFill>
              </a:endParaRPr>
            </a:p>
          </p:txBody>
        </p:sp>
        <p:sp>
          <p:nvSpPr>
            <p:cNvPr id="59" name="Freeform 129"/>
            <p:cNvSpPr>
              <a:spLocks noChangeAspect="1" noEditPoints="1"/>
            </p:cNvSpPr>
            <p:nvPr/>
          </p:nvSpPr>
          <p:spPr bwMode="auto">
            <a:xfrm>
              <a:off x="790061" y="4134547"/>
              <a:ext cx="651342" cy="651342"/>
            </a:xfrm>
            <a:custGeom>
              <a:avLst/>
              <a:gdLst>
                <a:gd name="T0" fmla="*/ 48 w 97"/>
                <a:gd name="T1" fmla="*/ 0 h 97"/>
                <a:gd name="T2" fmla="*/ 50 w 97"/>
                <a:gd name="T3" fmla="*/ 0 h 97"/>
                <a:gd name="T4" fmla="*/ 53 w 97"/>
                <a:gd name="T5" fmla="*/ 27 h 97"/>
                <a:gd name="T6" fmla="*/ 49 w 97"/>
                <a:gd name="T7" fmla="*/ 33 h 97"/>
                <a:gd name="T8" fmla="*/ 49 w 97"/>
                <a:gd name="T9" fmla="*/ 34 h 97"/>
                <a:gd name="T10" fmla="*/ 37 w 97"/>
                <a:gd name="T11" fmla="*/ 40 h 97"/>
                <a:gd name="T12" fmla="*/ 23 w 97"/>
                <a:gd name="T13" fmla="*/ 46 h 97"/>
                <a:gd name="T14" fmla="*/ 18 w 97"/>
                <a:gd name="T15" fmla="*/ 43 h 97"/>
                <a:gd name="T16" fmla="*/ 13 w 97"/>
                <a:gd name="T17" fmla="*/ 45 h 97"/>
                <a:gd name="T18" fmla="*/ 1 w 97"/>
                <a:gd name="T19" fmla="*/ 38 h 97"/>
                <a:gd name="T20" fmla="*/ 48 w 97"/>
                <a:gd name="T21" fmla="*/ 0 h 97"/>
                <a:gd name="T22" fmla="*/ 57 w 97"/>
                <a:gd name="T23" fmla="*/ 1 h 97"/>
                <a:gd name="T24" fmla="*/ 81 w 97"/>
                <a:gd name="T25" fmla="*/ 12 h 97"/>
                <a:gd name="T26" fmla="*/ 61 w 97"/>
                <a:gd name="T27" fmla="*/ 27 h 97"/>
                <a:gd name="T28" fmla="*/ 60 w 97"/>
                <a:gd name="T29" fmla="*/ 26 h 97"/>
                <a:gd name="T30" fmla="*/ 57 w 97"/>
                <a:gd name="T31" fmla="*/ 1 h 97"/>
                <a:gd name="T32" fmla="*/ 86 w 97"/>
                <a:gd name="T33" fmla="*/ 17 h 97"/>
                <a:gd name="T34" fmla="*/ 65 w 97"/>
                <a:gd name="T35" fmla="*/ 33 h 97"/>
                <a:gd name="T36" fmla="*/ 65 w 97"/>
                <a:gd name="T37" fmla="*/ 33 h 97"/>
                <a:gd name="T38" fmla="*/ 59 w 97"/>
                <a:gd name="T39" fmla="*/ 40 h 97"/>
                <a:gd name="T40" fmla="*/ 59 w 97"/>
                <a:gd name="T41" fmla="*/ 45 h 97"/>
                <a:gd name="T42" fmla="*/ 57 w 97"/>
                <a:gd name="T43" fmla="*/ 63 h 97"/>
                <a:gd name="T44" fmla="*/ 60 w 97"/>
                <a:gd name="T45" fmla="*/ 68 h 97"/>
                <a:gd name="T46" fmla="*/ 89 w 97"/>
                <a:gd name="T47" fmla="*/ 75 h 97"/>
                <a:gd name="T48" fmla="*/ 97 w 97"/>
                <a:gd name="T49" fmla="*/ 48 h 97"/>
                <a:gd name="T50" fmla="*/ 86 w 97"/>
                <a:gd name="T51" fmla="*/ 17 h 97"/>
                <a:gd name="T52" fmla="*/ 85 w 97"/>
                <a:gd name="T53" fmla="*/ 81 h 97"/>
                <a:gd name="T54" fmla="*/ 49 w 97"/>
                <a:gd name="T55" fmla="*/ 97 h 97"/>
                <a:gd name="T56" fmla="*/ 54 w 97"/>
                <a:gd name="T57" fmla="*/ 77 h 97"/>
                <a:gd name="T58" fmla="*/ 58 w 97"/>
                <a:gd name="T59" fmla="*/ 74 h 97"/>
                <a:gd name="T60" fmla="*/ 85 w 97"/>
                <a:gd name="T61" fmla="*/ 81 h 97"/>
                <a:gd name="T62" fmla="*/ 42 w 97"/>
                <a:gd name="T63" fmla="*/ 97 h 97"/>
                <a:gd name="T64" fmla="*/ 1 w 97"/>
                <a:gd name="T65" fmla="*/ 60 h 97"/>
                <a:gd name="T66" fmla="*/ 12 w 97"/>
                <a:gd name="T67" fmla="*/ 57 h 97"/>
                <a:gd name="T68" fmla="*/ 18 w 97"/>
                <a:gd name="T69" fmla="*/ 59 h 97"/>
                <a:gd name="T70" fmla="*/ 21 w 97"/>
                <a:gd name="T71" fmla="*/ 58 h 97"/>
                <a:gd name="T72" fmla="*/ 45 w 97"/>
                <a:gd name="T73" fmla="*/ 70 h 97"/>
                <a:gd name="T74" fmla="*/ 48 w 97"/>
                <a:gd name="T75" fmla="*/ 75 h 97"/>
                <a:gd name="T76" fmla="*/ 42 w 97"/>
                <a:gd name="T77" fmla="*/ 97 h 97"/>
                <a:gd name="T78" fmla="*/ 0 w 97"/>
                <a:gd name="T79" fmla="*/ 53 h 97"/>
                <a:gd name="T80" fmla="*/ 8 w 97"/>
                <a:gd name="T81" fmla="*/ 51 h 97"/>
                <a:gd name="T82" fmla="*/ 0 w 97"/>
                <a:gd name="T83" fmla="*/ 45 h 97"/>
                <a:gd name="T84" fmla="*/ 0 w 97"/>
                <a:gd name="T85" fmla="*/ 48 h 97"/>
                <a:gd name="T86" fmla="*/ 0 w 97"/>
                <a:gd name="T87" fmla="*/ 53 h 97"/>
                <a:gd name="T88" fmla="*/ 52 w 97"/>
                <a:gd name="T89" fmla="*/ 40 h 97"/>
                <a:gd name="T90" fmla="*/ 40 w 97"/>
                <a:gd name="T91" fmla="*/ 46 h 97"/>
                <a:gd name="T92" fmla="*/ 25 w 97"/>
                <a:gd name="T93" fmla="*/ 52 h 97"/>
                <a:gd name="T94" fmla="*/ 25 w 97"/>
                <a:gd name="T95" fmla="*/ 52 h 97"/>
                <a:gd name="T96" fmla="*/ 48 w 97"/>
                <a:gd name="T97" fmla="*/ 63 h 97"/>
                <a:gd name="T98" fmla="*/ 50 w 97"/>
                <a:gd name="T99" fmla="*/ 62 h 97"/>
                <a:gd name="T100" fmla="*/ 52 w 97"/>
                <a:gd name="T101" fmla="*/ 44 h 97"/>
                <a:gd name="T102" fmla="*/ 52 w 97"/>
                <a:gd name="T103" fmla="*/ 4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 h="97">
                  <a:moveTo>
                    <a:pt x="48" y="0"/>
                  </a:moveTo>
                  <a:cubicBezTo>
                    <a:pt x="49" y="0"/>
                    <a:pt x="50" y="0"/>
                    <a:pt x="50" y="0"/>
                  </a:cubicBezTo>
                  <a:cubicBezTo>
                    <a:pt x="52" y="9"/>
                    <a:pt x="53" y="18"/>
                    <a:pt x="53" y="27"/>
                  </a:cubicBezTo>
                  <a:cubicBezTo>
                    <a:pt x="51" y="28"/>
                    <a:pt x="49" y="30"/>
                    <a:pt x="49" y="33"/>
                  </a:cubicBezTo>
                  <a:cubicBezTo>
                    <a:pt x="49" y="33"/>
                    <a:pt x="49" y="34"/>
                    <a:pt x="49" y="34"/>
                  </a:cubicBezTo>
                  <a:cubicBezTo>
                    <a:pt x="45" y="36"/>
                    <a:pt x="41" y="38"/>
                    <a:pt x="37" y="40"/>
                  </a:cubicBezTo>
                  <a:cubicBezTo>
                    <a:pt x="33" y="42"/>
                    <a:pt x="28" y="44"/>
                    <a:pt x="23" y="46"/>
                  </a:cubicBezTo>
                  <a:cubicBezTo>
                    <a:pt x="22" y="44"/>
                    <a:pt x="20" y="43"/>
                    <a:pt x="18" y="43"/>
                  </a:cubicBezTo>
                  <a:cubicBezTo>
                    <a:pt x="16" y="43"/>
                    <a:pt x="14" y="44"/>
                    <a:pt x="13" y="45"/>
                  </a:cubicBezTo>
                  <a:cubicBezTo>
                    <a:pt x="9" y="43"/>
                    <a:pt x="5" y="40"/>
                    <a:pt x="1" y="38"/>
                  </a:cubicBezTo>
                  <a:cubicBezTo>
                    <a:pt x="6" y="16"/>
                    <a:pt x="25" y="0"/>
                    <a:pt x="48" y="0"/>
                  </a:cubicBezTo>
                  <a:close/>
                  <a:moveTo>
                    <a:pt x="57" y="1"/>
                  </a:moveTo>
                  <a:cubicBezTo>
                    <a:pt x="66" y="2"/>
                    <a:pt x="74" y="6"/>
                    <a:pt x="81" y="12"/>
                  </a:cubicBezTo>
                  <a:cubicBezTo>
                    <a:pt x="75" y="17"/>
                    <a:pt x="68" y="22"/>
                    <a:pt x="61" y="27"/>
                  </a:cubicBezTo>
                  <a:cubicBezTo>
                    <a:pt x="61" y="26"/>
                    <a:pt x="60" y="26"/>
                    <a:pt x="60" y="26"/>
                  </a:cubicBezTo>
                  <a:cubicBezTo>
                    <a:pt x="60" y="17"/>
                    <a:pt x="59" y="9"/>
                    <a:pt x="57" y="1"/>
                  </a:cubicBezTo>
                  <a:close/>
                  <a:moveTo>
                    <a:pt x="86" y="17"/>
                  </a:moveTo>
                  <a:cubicBezTo>
                    <a:pt x="79" y="23"/>
                    <a:pt x="72" y="28"/>
                    <a:pt x="65" y="33"/>
                  </a:cubicBezTo>
                  <a:cubicBezTo>
                    <a:pt x="65" y="33"/>
                    <a:pt x="65" y="33"/>
                    <a:pt x="65" y="33"/>
                  </a:cubicBezTo>
                  <a:cubicBezTo>
                    <a:pt x="65" y="36"/>
                    <a:pt x="62" y="39"/>
                    <a:pt x="59" y="40"/>
                  </a:cubicBezTo>
                  <a:cubicBezTo>
                    <a:pt x="59" y="42"/>
                    <a:pt x="59" y="43"/>
                    <a:pt x="59" y="45"/>
                  </a:cubicBezTo>
                  <a:cubicBezTo>
                    <a:pt x="59" y="51"/>
                    <a:pt x="58" y="57"/>
                    <a:pt x="57" y="63"/>
                  </a:cubicBezTo>
                  <a:cubicBezTo>
                    <a:pt x="59" y="64"/>
                    <a:pt x="60" y="66"/>
                    <a:pt x="60" y="68"/>
                  </a:cubicBezTo>
                  <a:cubicBezTo>
                    <a:pt x="70" y="71"/>
                    <a:pt x="80" y="73"/>
                    <a:pt x="89" y="75"/>
                  </a:cubicBezTo>
                  <a:cubicBezTo>
                    <a:pt x="94" y="67"/>
                    <a:pt x="97" y="58"/>
                    <a:pt x="97" y="48"/>
                  </a:cubicBezTo>
                  <a:cubicBezTo>
                    <a:pt x="97" y="36"/>
                    <a:pt x="93" y="25"/>
                    <a:pt x="86" y="17"/>
                  </a:cubicBezTo>
                  <a:close/>
                  <a:moveTo>
                    <a:pt x="85" y="81"/>
                  </a:moveTo>
                  <a:cubicBezTo>
                    <a:pt x="76" y="91"/>
                    <a:pt x="63" y="97"/>
                    <a:pt x="49" y="97"/>
                  </a:cubicBezTo>
                  <a:cubicBezTo>
                    <a:pt x="51" y="90"/>
                    <a:pt x="53" y="83"/>
                    <a:pt x="54" y="77"/>
                  </a:cubicBezTo>
                  <a:cubicBezTo>
                    <a:pt x="56" y="76"/>
                    <a:pt x="57" y="75"/>
                    <a:pt x="58" y="74"/>
                  </a:cubicBezTo>
                  <a:cubicBezTo>
                    <a:pt x="67" y="77"/>
                    <a:pt x="76" y="79"/>
                    <a:pt x="85" y="81"/>
                  </a:cubicBezTo>
                  <a:close/>
                  <a:moveTo>
                    <a:pt x="42" y="97"/>
                  </a:moveTo>
                  <a:cubicBezTo>
                    <a:pt x="22" y="94"/>
                    <a:pt x="6" y="79"/>
                    <a:pt x="1" y="60"/>
                  </a:cubicBezTo>
                  <a:cubicBezTo>
                    <a:pt x="5" y="59"/>
                    <a:pt x="9" y="58"/>
                    <a:pt x="12" y="57"/>
                  </a:cubicBezTo>
                  <a:cubicBezTo>
                    <a:pt x="14" y="58"/>
                    <a:pt x="16" y="59"/>
                    <a:pt x="18" y="59"/>
                  </a:cubicBezTo>
                  <a:cubicBezTo>
                    <a:pt x="19" y="59"/>
                    <a:pt x="20" y="58"/>
                    <a:pt x="21" y="58"/>
                  </a:cubicBezTo>
                  <a:cubicBezTo>
                    <a:pt x="29" y="62"/>
                    <a:pt x="37" y="66"/>
                    <a:pt x="45" y="70"/>
                  </a:cubicBezTo>
                  <a:cubicBezTo>
                    <a:pt x="45" y="72"/>
                    <a:pt x="46" y="73"/>
                    <a:pt x="48" y="75"/>
                  </a:cubicBezTo>
                  <a:cubicBezTo>
                    <a:pt x="46" y="82"/>
                    <a:pt x="44" y="89"/>
                    <a:pt x="42" y="97"/>
                  </a:cubicBezTo>
                  <a:close/>
                  <a:moveTo>
                    <a:pt x="0" y="53"/>
                  </a:moveTo>
                  <a:cubicBezTo>
                    <a:pt x="3" y="52"/>
                    <a:pt x="5" y="51"/>
                    <a:pt x="8" y="51"/>
                  </a:cubicBezTo>
                  <a:cubicBezTo>
                    <a:pt x="5" y="49"/>
                    <a:pt x="3" y="47"/>
                    <a:pt x="0" y="45"/>
                  </a:cubicBezTo>
                  <a:cubicBezTo>
                    <a:pt x="0" y="46"/>
                    <a:pt x="0" y="47"/>
                    <a:pt x="0" y="48"/>
                  </a:cubicBezTo>
                  <a:cubicBezTo>
                    <a:pt x="0" y="50"/>
                    <a:pt x="0" y="51"/>
                    <a:pt x="0" y="53"/>
                  </a:cubicBezTo>
                  <a:close/>
                  <a:moveTo>
                    <a:pt x="52" y="40"/>
                  </a:moveTo>
                  <a:cubicBezTo>
                    <a:pt x="48" y="42"/>
                    <a:pt x="44" y="44"/>
                    <a:pt x="40" y="46"/>
                  </a:cubicBezTo>
                  <a:cubicBezTo>
                    <a:pt x="35" y="48"/>
                    <a:pt x="30" y="50"/>
                    <a:pt x="25" y="52"/>
                  </a:cubicBezTo>
                  <a:cubicBezTo>
                    <a:pt x="25" y="52"/>
                    <a:pt x="25" y="52"/>
                    <a:pt x="25" y="52"/>
                  </a:cubicBezTo>
                  <a:cubicBezTo>
                    <a:pt x="33" y="56"/>
                    <a:pt x="40" y="60"/>
                    <a:pt x="48" y="63"/>
                  </a:cubicBezTo>
                  <a:cubicBezTo>
                    <a:pt x="48" y="63"/>
                    <a:pt x="49" y="62"/>
                    <a:pt x="50" y="62"/>
                  </a:cubicBezTo>
                  <a:cubicBezTo>
                    <a:pt x="51" y="56"/>
                    <a:pt x="52" y="50"/>
                    <a:pt x="52" y="44"/>
                  </a:cubicBezTo>
                  <a:cubicBezTo>
                    <a:pt x="52" y="43"/>
                    <a:pt x="52" y="42"/>
                    <a:pt x="52" y="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Arial" panose="020B0604020202020204" pitchFamily="34" charset="0"/>
                <a:cs typeface="Arial" panose="020B0604020202020204" pitchFamily="34" charset="0"/>
              </a:endParaRPr>
            </a:p>
          </p:txBody>
        </p:sp>
      </p:grpSp>
      <p:grpSp>
        <p:nvGrpSpPr>
          <p:cNvPr id="11" name="组合 10"/>
          <p:cNvGrpSpPr/>
          <p:nvPr/>
        </p:nvGrpSpPr>
        <p:grpSpPr>
          <a:xfrm>
            <a:off x="965816" y="2740638"/>
            <a:ext cx="9370739" cy="1087000"/>
            <a:chOff x="949774" y="2662385"/>
            <a:chExt cx="9370739" cy="1087000"/>
          </a:xfrm>
        </p:grpSpPr>
        <p:sp>
          <p:nvSpPr>
            <p:cNvPr id="81" name="Notched Right Arrow 24"/>
            <p:cNvSpPr/>
            <p:nvPr/>
          </p:nvSpPr>
          <p:spPr>
            <a:xfrm rot="10800000">
              <a:off x="949774" y="2662385"/>
              <a:ext cx="9370739" cy="1087000"/>
            </a:xfrm>
            <a:prstGeom prst="notchedRightArrow">
              <a:avLst>
                <a:gd name="adj1" fmla="val 100000"/>
                <a:gd name="adj2" fmla="val 46000"/>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1">
                    <a:lumMod val="85000"/>
                    <a:lumOff val="15000"/>
                  </a:schemeClr>
                </a:solidFill>
              </a:endParaRPr>
            </a:p>
          </p:txBody>
        </p:sp>
        <p:sp>
          <p:nvSpPr>
            <p:cNvPr id="83" name="Oval 31"/>
            <p:cNvSpPr>
              <a:spLocks noChangeAspect="1"/>
            </p:cNvSpPr>
            <p:nvPr/>
          </p:nvSpPr>
          <p:spPr>
            <a:xfrm>
              <a:off x="1337222" y="2858763"/>
              <a:ext cx="694248" cy="694244"/>
            </a:xfrm>
            <a:prstGeom prst="ellipse">
              <a:avLst/>
            </a:prstGeom>
            <a:solidFill>
              <a:srgbClr val="CBCBCB"/>
            </a:solidFill>
            <a:ln w="381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2"/>
                  </a:solidFill>
                  <a:latin typeface="Impact" panose="020B0806030902050204" pitchFamily="34" charset="0"/>
                </a:rPr>
                <a:t>02</a:t>
              </a:r>
            </a:p>
          </p:txBody>
        </p:sp>
      </p:grpSp>
      <p:sp>
        <p:nvSpPr>
          <p:cNvPr id="57" name="TextBox 59"/>
          <p:cNvSpPr txBox="1">
            <a:spLocks noChangeArrowheads="1"/>
          </p:cNvSpPr>
          <p:nvPr/>
        </p:nvSpPr>
        <p:spPr bwMode="auto">
          <a:xfrm flipH="1">
            <a:off x="7224214" y="2851192"/>
            <a:ext cx="2395325" cy="400101"/>
          </a:xfrm>
          <a:prstGeom prst="rect">
            <a:avLst/>
          </a:prstGeom>
          <a:noFill/>
          <a:ln>
            <a:noFill/>
          </a:ln>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a:defRPr/>
            </a:pPr>
            <a:r>
              <a:rPr lang="zh-CN" altLang="en-US" sz="2000" b="1" dirty="0">
                <a:solidFill>
                  <a:schemeClr val="tx1">
                    <a:lumMod val="75000"/>
                    <a:lumOff val="25000"/>
                  </a:schemeClr>
                </a:solidFill>
                <a:latin typeface="微软雅黑" pitchFamily="34" charset="-122"/>
                <a:ea typeface="微软雅黑" pitchFamily="34" charset="-122"/>
              </a:rPr>
              <a:t>执行算法</a:t>
            </a:r>
            <a:endParaRPr lang="en-US" altLang="ko-KR" sz="2000" kern="0" dirty="0">
              <a:solidFill>
                <a:schemeClr val="tx1">
                  <a:lumMod val="75000"/>
                  <a:lumOff val="25000"/>
                </a:schemeClr>
              </a:solidFill>
              <a:latin typeface="微软雅黑" pitchFamily="34" charset="-122"/>
              <a:ea typeface="微软雅黑" pitchFamily="34" charset="-122"/>
            </a:endParaRPr>
          </a:p>
        </p:txBody>
      </p:sp>
      <p:sp>
        <p:nvSpPr>
          <p:cNvPr id="58" name="矩形 57"/>
          <p:cNvSpPr>
            <a:spLocks noChangeArrowheads="1"/>
          </p:cNvSpPr>
          <p:nvPr/>
        </p:nvSpPr>
        <p:spPr bwMode="auto">
          <a:xfrm>
            <a:off x="2068773" y="3207336"/>
            <a:ext cx="7550766" cy="30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gn="r">
              <a:lnSpc>
                <a:spcPct val="114000"/>
              </a:lnSpc>
            </a:pPr>
            <a:r>
              <a:rPr lang="en-US" altLang="zh-CN" sz="1300" dirty="0">
                <a:solidFill>
                  <a:schemeClr val="tx1">
                    <a:lumMod val="85000"/>
                    <a:lumOff val="15000"/>
                  </a:schemeClr>
                </a:solidFill>
                <a:latin typeface="微软雅黑" pitchFamily="34" charset="-122"/>
                <a:ea typeface="微软雅黑" pitchFamily="34" charset="-122"/>
                <a:sym typeface="微软雅黑" pitchFamily="34" charset="-122"/>
              </a:rPr>
              <a:t>	</a:t>
            </a:r>
            <a:r>
              <a:rPr lang="zh-CN" altLang="en-US" sz="1300" dirty="0">
                <a:solidFill>
                  <a:srgbClr val="831824"/>
                </a:solidFill>
                <a:latin typeface="微软雅黑" pitchFamily="34" charset="-122"/>
                <a:ea typeface="微软雅黑" pitchFamily="34" charset="-122"/>
                <a:sym typeface="微软雅黑" pitchFamily="34" charset="-122"/>
              </a:rPr>
              <a:t>执行算法，将生成图像与真实图像进行大量比对得出最优解</a:t>
            </a:r>
            <a:r>
              <a:rPr lang="zh-CN" altLang="en-US" sz="1300" dirty="0">
                <a:solidFill>
                  <a:schemeClr val="tx1">
                    <a:lumMod val="85000"/>
                    <a:lumOff val="15000"/>
                  </a:schemeClr>
                </a:solidFill>
                <a:latin typeface="微软雅黑" pitchFamily="34" charset="-122"/>
                <a:ea typeface="微软雅黑" pitchFamily="34" charset="-122"/>
                <a:sym typeface="微软雅黑" pitchFamily="34" charset="-122"/>
              </a:rPr>
              <a:t>。</a:t>
            </a:r>
            <a:endParaRPr lang="zh-CN" altLang="en-US" sz="1300" dirty="0">
              <a:solidFill>
                <a:schemeClr val="tx1">
                  <a:lumMod val="85000"/>
                  <a:lumOff val="15000"/>
                </a:schemeClr>
              </a:solidFill>
            </a:endParaRPr>
          </a:p>
        </p:txBody>
      </p:sp>
      <p:sp>
        <p:nvSpPr>
          <p:cNvPr id="54" name="任意多边形 53"/>
          <p:cNvSpPr/>
          <p:nvPr/>
        </p:nvSpPr>
        <p:spPr>
          <a:xfrm rot="5400000">
            <a:off x="11113483" y="3282758"/>
            <a:ext cx="5988" cy="2760"/>
          </a:xfrm>
          <a:custGeom>
            <a:avLst/>
            <a:gdLst>
              <a:gd name="connsiteX0" fmla="*/ 0 w 5988"/>
              <a:gd name="connsiteY0" fmla="*/ 0 h 2760"/>
              <a:gd name="connsiteX1" fmla="*/ 3001 w 5988"/>
              <a:gd name="connsiteY1" fmla="*/ 2375 h 2760"/>
              <a:gd name="connsiteX2" fmla="*/ 5988 w 5988"/>
              <a:gd name="connsiteY2" fmla="*/ 11 h 2760"/>
              <a:gd name="connsiteX3" fmla="*/ 3000 w 5988"/>
              <a:gd name="connsiteY3" fmla="*/ 2760 h 2760"/>
              <a:gd name="connsiteX4" fmla="*/ 0 w 5988"/>
              <a:gd name="connsiteY4" fmla="*/ 0 h 2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8" h="2760">
                <a:moveTo>
                  <a:pt x="0" y="0"/>
                </a:moveTo>
                <a:lnTo>
                  <a:pt x="3001" y="2375"/>
                </a:lnTo>
                <a:lnTo>
                  <a:pt x="5988" y="11"/>
                </a:lnTo>
                <a:lnTo>
                  <a:pt x="3000" y="2760"/>
                </a:lnTo>
                <a:lnTo>
                  <a:pt x="0" y="0"/>
                </a:lnTo>
                <a:close/>
              </a:path>
            </a:pathLst>
          </a:custGeom>
          <a:solidFill>
            <a:srgbClr val="B7B32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Autofit/>
          </a:bodyPr>
          <a:lstStyle/>
          <a:p>
            <a:pPr algn="ctr"/>
            <a:endParaRPr lang="en-US" sz="4267" dirty="0">
              <a:solidFill>
                <a:schemeClr val="bg1"/>
              </a:solidFill>
            </a:endParaRPr>
          </a:p>
        </p:txBody>
      </p:sp>
      <p:grpSp>
        <p:nvGrpSpPr>
          <p:cNvPr id="24" name="组合 23"/>
          <p:cNvGrpSpPr/>
          <p:nvPr/>
        </p:nvGrpSpPr>
        <p:grpSpPr>
          <a:xfrm>
            <a:off x="10041147" y="2740638"/>
            <a:ext cx="2150661" cy="1087001"/>
            <a:chOff x="10041147" y="2673080"/>
            <a:chExt cx="2150661" cy="1087001"/>
          </a:xfrm>
        </p:grpSpPr>
        <p:sp>
          <p:nvSpPr>
            <p:cNvPr id="51" name="任意多边形 50"/>
            <p:cNvSpPr/>
            <p:nvPr/>
          </p:nvSpPr>
          <p:spPr>
            <a:xfrm rot="5400000">
              <a:off x="10572977" y="2141250"/>
              <a:ext cx="1087001" cy="2150661"/>
            </a:xfrm>
            <a:custGeom>
              <a:avLst/>
              <a:gdLst>
                <a:gd name="connsiteX0" fmla="*/ 0 w 1087001"/>
                <a:gd name="connsiteY0" fmla="*/ 1651026 h 2150661"/>
                <a:gd name="connsiteX1" fmla="*/ 0 w 1087001"/>
                <a:gd name="connsiteY1" fmla="*/ 0 h 2150661"/>
                <a:gd name="connsiteX2" fmla="*/ 1087001 w 1087001"/>
                <a:gd name="connsiteY2" fmla="*/ 0 h 2150661"/>
                <a:gd name="connsiteX3" fmla="*/ 1087001 w 1087001"/>
                <a:gd name="connsiteY3" fmla="*/ 1720529 h 2150661"/>
                <a:gd name="connsiteX4" fmla="*/ 1087000 w 1087001"/>
                <a:gd name="connsiteY4" fmla="*/ 1720530 h 2150661"/>
                <a:gd name="connsiteX5" fmla="*/ 1087000 w 1087001"/>
                <a:gd name="connsiteY5" fmla="*/ 1651026 h 2150661"/>
                <a:gd name="connsiteX6" fmla="*/ 546488 w 1087001"/>
                <a:gd name="connsiteY6" fmla="*/ 2148297 h 2150661"/>
                <a:gd name="connsiteX7" fmla="*/ 543501 w 1087001"/>
                <a:gd name="connsiteY7" fmla="*/ 2150661 h 2150661"/>
                <a:gd name="connsiteX8" fmla="*/ 540500 w 1087001"/>
                <a:gd name="connsiteY8" fmla="*/ 2148286 h 2150661"/>
                <a:gd name="connsiteX9" fmla="*/ 0 w 1087001"/>
                <a:gd name="connsiteY9" fmla="*/ 1651026 h 2150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7001" h="2150661">
                  <a:moveTo>
                    <a:pt x="0" y="1651026"/>
                  </a:moveTo>
                  <a:lnTo>
                    <a:pt x="0" y="0"/>
                  </a:lnTo>
                  <a:lnTo>
                    <a:pt x="1087001" y="0"/>
                  </a:lnTo>
                  <a:lnTo>
                    <a:pt x="1087001" y="1720529"/>
                  </a:lnTo>
                  <a:lnTo>
                    <a:pt x="1087000" y="1720530"/>
                  </a:lnTo>
                  <a:lnTo>
                    <a:pt x="1087000" y="1651026"/>
                  </a:lnTo>
                  <a:lnTo>
                    <a:pt x="546488" y="2148297"/>
                  </a:lnTo>
                  <a:lnTo>
                    <a:pt x="543501" y="2150661"/>
                  </a:lnTo>
                  <a:lnTo>
                    <a:pt x="540500" y="2148286"/>
                  </a:lnTo>
                  <a:lnTo>
                    <a:pt x="0" y="16510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Autofit/>
            </a:bodyPr>
            <a:lstStyle/>
            <a:p>
              <a:pPr algn="ctr"/>
              <a:endParaRPr lang="en-US" sz="4267" dirty="0">
                <a:solidFill>
                  <a:schemeClr val="bg1"/>
                </a:solidFill>
              </a:endParaRPr>
            </a:p>
          </p:txBody>
        </p:sp>
        <p:sp>
          <p:nvSpPr>
            <p:cNvPr id="60" name="任意多边形 59"/>
            <p:cNvSpPr>
              <a:spLocks/>
            </p:cNvSpPr>
            <p:nvPr/>
          </p:nvSpPr>
          <p:spPr bwMode="auto">
            <a:xfrm>
              <a:off x="10719564" y="2955283"/>
              <a:ext cx="697574" cy="522594"/>
            </a:xfrm>
            <a:custGeom>
              <a:avLst/>
              <a:gdLst>
                <a:gd name="connsiteX0" fmla="*/ 152941 w 574972"/>
                <a:gd name="connsiteY0" fmla="*/ 323694 h 399845"/>
                <a:gd name="connsiteX1" fmla="*/ 152941 w 574972"/>
                <a:gd name="connsiteY1" fmla="*/ 399844 h 399845"/>
                <a:gd name="connsiteX2" fmla="*/ 61228 w 574972"/>
                <a:gd name="connsiteY2" fmla="*/ 399844 h 399845"/>
                <a:gd name="connsiteX3" fmla="*/ 61228 w 574972"/>
                <a:gd name="connsiteY3" fmla="*/ 398217 h 399845"/>
                <a:gd name="connsiteX4" fmla="*/ 65606 w 574972"/>
                <a:gd name="connsiteY4" fmla="*/ 394470 h 399845"/>
                <a:gd name="connsiteX5" fmla="*/ 121790 w 574972"/>
                <a:gd name="connsiteY5" fmla="*/ 346388 h 399845"/>
                <a:gd name="connsiteX6" fmla="*/ 145086 w 574972"/>
                <a:gd name="connsiteY6" fmla="*/ 328444 h 399845"/>
                <a:gd name="connsiteX7" fmla="*/ 147415 w 574972"/>
                <a:gd name="connsiteY7" fmla="*/ 328444 h 399845"/>
                <a:gd name="connsiteX8" fmla="*/ 270881 w 574972"/>
                <a:gd name="connsiteY8" fmla="*/ 219691 h 399845"/>
                <a:gd name="connsiteX9" fmla="*/ 270881 w 574972"/>
                <a:gd name="connsiteY9" fmla="*/ 399845 h 399845"/>
                <a:gd name="connsiteX10" fmla="*/ 179168 w 574972"/>
                <a:gd name="connsiteY10" fmla="*/ 399845 h 399845"/>
                <a:gd name="connsiteX11" fmla="*/ 179168 w 574972"/>
                <a:gd name="connsiteY11" fmla="*/ 296830 h 399845"/>
                <a:gd name="connsiteX12" fmla="*/ 185489 w 574972"/>
                <a:gd name="connsiteY12" fmla="*/ 291396 h 399845"/>
                <a:gd name="connsiteX13" fmla="*/ 216939 w 574972"/>
                <a:gd name="connsiteY13" fmla="*/ 264361 h 399845"/>
                <a:gd name="connsiteX14" fmla="*/ 226257 w 574972"/>
                <a:gd name="connsiteY14" fmla="*/ 259235 h 399845"/>
                <a:gd name="connsiteX15" fmla="*/ 240235 w 574972"/>
                <a:gd name="connsiteY15" fmla="*/ 246418 h 399845"/>
                <a:gd name="connsiteX16" fmla="*/ 263531 w 574972"/>
                <a:gd name="connsiteY16" fmla="*/ 225912 h 399845"/>
                <a:gd name="connsiteX17" fmla="*/ 297108 w 574972"/>
                <a:gd name="connsiteY17" fmla="*/ 209429 h 399845"/>
                <a:gd name="connsiteX18" fmla="*/ 300913 w 574972"/>
                <a:gd name="connsiteY18" fmla="*/ 213616 h 399845"/>
                <a:gd name="connsiteX19" fmla="*/ 309758 w 574972"/>
                <a:gd name="connsiteY19" fmla="*/ 223349 h 399845"/>
                <a:gd name="connsiteX20" fmla="*/ 333054 w 574972"/>
                <a:gd name="connsiteY20" fmla="*/ 248982 h 399845"/>
                <a:gd name="connsiteX21" fmla="*/ 342372 w 574972"/>
                <a:gd name="connsiteY21" fmla="*/ 256672 h 399845"/>
                <a:gd name="connsiteX22" fmla="*/ 344702 w 574972"/>
                <a:gd name="connsiteY22" fmla="*/ 261799 h 399845"/>
                <a:gd name="connsiteX23" fmla="*/ 370328 w 574972"/>
                <a:gd name="connsiteY23" fmla="*/ 264362 h 399845"/>
                <a:gd name="connsiteX24" fmla="*/ 379646 w 574972"/>
                <a:gd name="connsiteY24" fmla="*/ 256672 h 399845"/>
                <a:gd name="connsiteX25" fmla="*/ 388821 w 574972"/>
                <a:gd name="connsiteY25" fmla="*/ 248907 h 399845"/>
                <a:gd name="connsiteX26" fmla="*/ 388821 w 574972"/>
                <a:gd name="connsiteY26" fmla="*/ 399844 h 399845"/>
                <a:gd name="connsiteX27" fmla="*/ 297108 w 574972"/>
                <a:gd name="connsiteY27" fmla="*/ 399844 h 399845"/>
                <a:gd name="connsiteX28" fmla="*/ 506761 w 574972"/>
                <a:gd name="connsiteY28" fmla="*/ 139370 h 399845"/>
                <a:gd name="connsiteX29" fmla="*/ 506761 w 574972"/>
                <a:gd name="connsiteY29" fmla="*/ 399844 h 399845"/>
                <a:gd name="connsiteX30" fmla="*/ 415048 w 574972"/>
                <a:gd name="connsiteY30" fmla="*/ 399844 h 399845"/>
                <a:gd name="connsiteX31" fmla="*/ 415048 w 574972"/>
                <a:gd name="connsiteY31" fmla="*/ 222112 h 399845"/>
                <a:gd name="connsiteX32" fmla="*/ 418375 w 574972"/>
                <a:gd name="connsiteY32" fmla="*/ 219183 h 399845"/>
                <a:gd name="connsiteX33" fmla="*/ 428203 w 574972"/>
                <a:gd name="connsiteY33" fmla="*/ 210532 h 399845"/>
                <a:gd name="connsiteX34" fmla="*/ 458488 w 574972"/>
                <a:gd name="connsiteY34" fmla="*/ 184898 h 399845"/>
                <a:gd name="connsiteX35" fmla="*/ 496198 w 574972"/>
                <a:gd name="connsiteY35" fmla="*/ 149332 h 399845"/>
                <a:gd name="connsiteX36" fmla="*/ 463151 w 574972"/>
                <a:gd name="connsiteY36" fmla="*/ 0 h 399845"/>
                <a:gd name="connsiteX37" fmla="*/ 533039 w 574972"/>
                <a:gd name="connsiteY37" fmla="*/ 0 h 399845"/>
                <a:gd name="connsiteX38" fmla="*/ 554006 w 574972"/>
                <a:gd name="connsiteY38" fmla="*/ 0 h 399845"/>
                <a:gd name="connsiteX39" fmla="*/ 567983 w 574972"/>
                <a:gd name="connsiteY39" fmla="*/ 5127 h 399845"/>
                <a:gd name="connsiteX40" fmla="*/ 574972 w 574972"/>
                <a:gd name="connsiteY40" fmla="*/ 20506 h 399845"/>
                <a:gd name="connsiteX41" fmla="*/ 574972 w 574972"/>
                <a:gd name="connsiteY41" fmla="*/ 117913 h 399845"/>
                <a:gd name="connsiteX42" fmla="*/ 554006 w 574972"/>
                <a:gd name="connsiteY42" fmla="*/ 138419 h 399845"/>
                <a:gd name="connsiteX43" fmla="*/ 535369 w 574972"/>
                <a:gd name="connsiteY43" fmla="*/ 117913 h 399845"/>
                <a:gd name="connsiteX44" fmla="*/ 535369 w 574972"/>
                <a:gd name="connsiteY44" fmla="*/ 66646 h 399845"/>
                <a:gd name="connsiteX45" fmla="*/ 533039 w 574972"/>
                <a:gd name="connsiteY45" fmla="*/ 69209 h 399845"/>
                <a:gd name="connsiteX46" fmla="*/ 467811 w 574972"/>
                <a:gd name="connsiteY46" fmla="*/ 130729 h 399845"/>
                <a:gd name="connsiteX47" fmla="*/ 437526 w 574972"/>
                <a:gd name="connsiteY47" fmla="*/ 156362 h 399845"/>
                <a:gd name="connsiteX48" fmla="*/ 414230 w 574972"/>
                <a:gd name="connsiteY48" fmla="*/ 176869 h 399845"/>
                <a:gd name="connsiteX49" fmla="*/ 383945 w 574972"/>
                <a:gd name="connsiteY49" fmla="*/ 202502 h 399845"/>
                <a:gd name="connsiteX50" fmla="*/ 374627 w 574972"/>
                <a:gd name="connsiteY50" fmla="*/ 210192 h 399845"/>
                <a:gd name="connsiteX51" fmla="*/ 349001 w 574972"/>
                <a:gd name="connsiteY51" fmla="*/ 207629 h 399845"/>
                <a:gd name="connsiteX52" fmla="*/ 346671 w 574972"/>
                <a:gd name="connsiteY52" fmla="*/ 202502 h 399845"/>
                <a:gd name="connsiteX53" fmla="*/ 337353 w 574972"/>
                <a:gd name="connsiteY53" fmla="*/ 194812 h 399845"/>
                <a:gd name="connsiteX54" fmla="*/ 314057 w 574972"/>
                <a:gd name="connsiteY54" fmla="*/ 169179 h 399845"/>
                <a:gd name="connsiteX55" fmla="*/ 293091 w 574972"/>
                <a:gd name="connsiteY55" fmla="*/ 146109 h 399845"/>
                <a:gd name="connsiteX56" fmla="*/ 262806 w 574972"/>
                <a:gd name="connsiteY56" fmla="*/ 171742 h 399845"/>
                <a:gd name="connsiteX57" fmla="*/ 239510 w 574972"/>
                <a:gd name="connsiteY57" fmla="*/ 192249 h 399845"/>
                <a:gd name="connsiteX58" fmla="*/ 225532 w 574972"/>
                <a:gd name="connsiteY58" fmla="*/ 205065 h 399845"/>
                <a:gd name="connsiteX59" fmla="*/ 216214 w 574972"/>
                <a:gd name="connsiteY59" fmla="*/ 210192 h 399845"/>
                <a:gd name="connsiteX60" fmla="*/ 141666 w 574972"/>
                <a:gd name="connsiteY60" fmla="*/ 274275 h 399845"/>
                <a:gd name="connsiteX61" fmla="*/ 139337 w 574972"/>
                <a:gd name="connsiteY61" fmla="*/ 274275 h 399845"/>
                <a:gd name="connsiteX62" fmla="*/ 116041 w 574972"/>
                <a:gd name="connsiteY62" fmla="*/ 292218 h 399845"/>
                <a:gd name="connsiteX63" fmla="*/ 32175 w 574972"/>
                <a:gd name="connsiteY63" fmla="*/ 363992 h 399845"/>
                <a:gd name="connsiteX64" fmla="*/ 22856 w 574972"/>
                <a:gd name="connsiteY64" fmla="*/ 366555 h 399845"/>
                <a:gd name="connsiteX65" fmla="*/ 4220 w 574972"/>
                <a:gd name="connsiteY65" fmla="*/ 358865 h 399845"/>
                <a:gd name="connsiteX66" fmla="*/ 6549 w 574972"/>
                <a:gd name="connsiteY66" fmla="*/ 328105 h 399845"/>
                <a:gd name="connsiteX67" fmla="*/ 18197 w 574972"/>
                <a:gd name="connsiteY67" fmla="*/ 317851 h 399845"/>
                <a:gd name="connsiteX68" fmla="*/ 116041 w 574972"/>
                <a:gd name="connsiteY68" fmla="*/ 238389 h 399845"/>
                <a:gd name="connsiteX69" fmla="*/ 139337 w 574972"/>
                <a:gd name="connsiteY69" fmla="*/ 220445 h 399845"/>
                <a:gd name="connsiteX70" fmla="*/ 141666 w 574972"/>
                <a:gd name="connsiteY70" fmla="*/ 217882 h 399845"/>
                <a:gd name="connsiteX71" fmla="*/ 216214 w 574972"/>
                <a:gd name="connsiteY71" fmla="*/ 156362 h 399845"/>
                <a:gd name="connsiteX72" fmla="*/ 223203 w 574972"/>
                <a:gd name="connsiteY72" fmla="*/ 148672 h 399845"/>
                <a:gd name="connsiteX73" fmla="*/ 239510 w 574972"/>
                <a:gd name="connsiteY73" fmla="*/ 138419 h 399845"/>
                <a:gd name="connsiteX74" fmla="*/ 262806 w 574972"/>
                <a:gd name="connsiteY74" fmla="*/ 117913 h 399845"/>
                <a:gd name="connsiteX75" fmla="*/ 283772 w 574972"/>
                <a:gd name="connsiteY75" fmla="*/ 99969 h 399845"/>
                <a:gd name="connsiteX76" fmla="*/ 309398 w 574972"/>
                <a:gd name="connsiteY76" fmla="*/ 102533 h 399845"/>
                <a:gd name="connsiteX77" fmla="*/ 314057 w 574972"/>
                <a:gd name="connsiteY77" fmla="*/ 107659 h 399845"/>
                <a:gd name="connsiteX78" fmla="*/ 337353 w 574972"/>
                <a:gd name="connsiteY78" fmla="*/ 133292 h 399845"/>
                <a:gd name="connsiteX79" fmla="*/ 346671 w 574972"/>
                <a:gd name="connsiteY79" fmla="*/ 140982 h 399845"/>
                <a:gd name="connsiteX80" fmla="*/ 365308 w 574972"/>
                <a:gd name="connsiteY80" fmla="*/ 161489 h 399845"/>
                <a:gd name="connsiteX81" fmla="*/ 383945 w 574972"/>
                <a:gd name="connsiteY81" fmla="*/ 146109 h 399845"/>
                <a:gd name="connsiteX82" fmla="*/ 414230 w 574972"/>
                <a:gd name="connsiteY82" fmla="*/ 120476 h 399845"/>
                <a:gd name="connsiteX83" fmla="*/ 437526 w 574972"/>
                <a:gd name="connsiteY83" fmla="*/ 99969 h 399845"/>
                <a:gd name="connsiteX84" fmla="*/ 477129 w 574972"/>
                <a:gd name="connsiteY84" fmla="*/ 61520 h 399845"/>
                <a:gd name="connsiteX85" fmla="*/ 498095 w 574972"/>
                <a:gd name="connsiteY85" fmla="*/ 43576 h 399845"/>
                <a:gd name="connsiteX86" fmla="*/ 486447 w 574972"/>
                <a:gd name="connsiteY86" fmla="*/ 43576 h 399845"/>
                <a:gd name="connsiteX87" fmla="*/ 463151 w 574972"/>
                <a:gd name="connsiteY87" fmla="*/ 43576 h 399845"/>
                <a:gd name="connsiteX88" fmla="*/ 456163 w 574972"/>
                <a:gd name="connsiteY88" fmla="*/ 41013 h 399845"/>
                <a:gd name="connsiteX89" fmla="*/ 442185 w 574972"/>
                <a:gd name="connsiteY89" fmla="*/ 20506 h 399845"/>
                <a:gd name="connsiteX90" fmla="*/ 453833 w 574972"/>
                <a:gd name="connsiteY90" fmla="*/ 2563 h 399845"/>
                <a:gd name="connsiteX91" fmla="*/ 456163 w 574972"/>
                <a:gd name="connsiteY91" fmla="*/ 2563 h 399845"/>
                <a:gd name="connsiteX92" fmla="*/ 463151 w 574972"/>
                <a:gd name="connsiteY92" fmla="*/ 0 h 399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4972" h="399845">
                  <a:moveTo>
                    <a:pt x="152941" y="323694"/>
                  </a:moveTo>
                  <a:lnTo>
                    <a:pt x="152941" y="399844"/>
                  </a:lnTo>
                  <a:lnTo>
                    <a:pt x="61228" y="399844"/>
                  </a:lnTo>
                  <a:lnTo>
                    <a:pt x="61228" y="398217"/>
                  </a:lnTo>
                  <a:lnTo>
                    <a:pt x="65606" y="394470"/>
                  </a:lnTo>
                  <a:cubicBezTo>
                    <a:pt x="121790" y="346388"/>
                    <a:pt x="121790" y="346388"/>
                    <a:pt x="121790" y="346388"/>
                  </a:cubicBezTo>
                  <a:cubicBezTo>
                    <a:pt x="145086" y="328444"/>
                    <a:pt x="145086" y="328444"/>
                    <a:pt x="145086" y="328444"/>
                  </a:cubicBezTo>
                  <a:cubicBezTo>
                    <a:pt x="147415" y="328444"/>
                    <a:pt x="147415" y="328444"/>
                    <a:pt x="147415" y="328444"/>
                  </a:cubicBezTo>
                  <a:close/>
                  <a:moveTo>
                    <a:pt x="270881" y="219691"/>
                  </a:moveTo>
                  <a:lnTo>
                    <a:pt x="270881" y="399845"/>
                  </a:lnTo>
                  <a:lnTo>
                    <a:pt x="179168" y="399845"/>
                  </a:lnTo>
                  <a:lnTo>
                    <a:pt x="179168" y="296830"/>
                  </a:lnTo>
                  <a:lnTo>
                    <a:pt x="185489" y="291396"/>
                  </a:lnTo>
                  <a:cubicBezTo>
                    <a:pt x="216939" y="264361"/>
                    <a:pt x="216939" y="264361"/>
                    <a:pt x="216939" y="264361"/>
                  </a:cubicBezTo>
                  <a:cubicBezTo>
                    <a:pt x="226257" y="259235"/>
                    <a:pt x="226257" y="259235"/>
                    <a:pt x="226257" y="259235"/>
                  </a:cubicBezTo>
                  <a:cubicBezTo>
                    <a:pt x="240235" y="246418"/>
                    <a:pt x="240235" y="246418"/>
                    <a:pt x="240235" y="246418"/>
                  </a:cubicBezTo>
                  <a:cubicBezTo>
                    <a:pt x="263531" y="225912"/>
                    <a:pt x="263531" y="225912"/>
                    <a:pt x="263531" y="225912"/>
                  </a:cubicBezTo>
                  <a:close/>
                  <a:moveTo>
                    <a:pt x="297108" y="209429"/>
                  </a:moveTo>
                  <a:lnTo>
                    <a:pt x="300913" y="213616"/>
                  </a:lnTo>
                  <a:cubicBezTo>
                    <a:pt x="309758" y="223349"/>
                    <a:pt x="309758" y="223349"/>
                    <a:pt x="309758" y="223349"/>
                  </a:cubicBezTo>
                  <a:cubicBezTo>
                    <a:pt x="333054" y="248982"/>
                    <a:pt x="333054" y="248982"/>
                    <a:pt x="333054" y="248982"/>
                  </a:cubicBezTo>
                  <a:cubicBezTo>
                    <a:pt x="342372" y="256672"/>
                    <a:pt x="342372" y="256672"/>
                    <a:pt x="342372" y="256672"/>
                  </a:cubicBezTo>
                  <a:cubicBezTo>
                    <a:pt x="344702" y="261799"/>
                    <a:pt x="344702" y="261799"/>
                    <a:pt x="344702" y="261799"/>
                  </a:cubicBezTo>
                  <a:cubicBezTo>
                    <a:pt x="351691" y="269489"/>
                    <a:pt x="363339" y="269489"/>
                    <a:pt x="370328" y="264362"/>
                  </a:cubicBezTo>
                  <a:cubicBezTo>
                    <a:pt x="379646" y="256672"/>
                    <a:pt x="379646" y="256672"/>
                    <a:pt x="379646" y="256672"/>
                  </a:cubicBezTo>
                  <a:lnTo>
                    <a:pt x="388821" y="248907"/>
                  </a:lnTo>
                  <a:lnTo>
                    <a:pt x="388821" y="399844"/>
                  </a:lnTo>
                  <a:lnTo>
                    <a:pt x="297108" y="399844"/>
                  </a:lnTo>
                  <a:close/>
                  <a:moveTo>
                    <a:pt x="506761" y="139370"/>
                  </a:moveTo>
                  <a:lnTo>
                    <a:pt x="506761" y="399844"/>
                  </a:lnTo>
                  <a:lnTo>
                    <a:pt x="415048" y="399844"/>
                  </a:lnTo>
                  <a:lnTo>
                    <a:pt x="415048" y="222112"/>
                  </a:lnTo>
                  <a:lnTo>
                    <a:pt x="418375" y="219183"/>
                  </a:lnTo>
                  <a:cubicBezTo>
                    <a:pt x="428203" y="210532"/>
                    <a:pt x="428203" y="210532"/>
                    <a:pt x="428203" y="210532"/>
                  </a:cubicBezTo>
                  <a:cubicBezTo>
                    <a:pt x="458488" y="184898"/>
                    <a:pt x="458488" y="184898"/>
                    <a:pt x="458488" y="184898"/>
                  </a:cubicBezTo>
                  <a:cubicBezTo>
                    <a:pt x="474795" y="169518"/>
                    <a:pt x="487025" y="157984"/>
                    <a:pt x="496198" y="149332"/>
                  </a:cubicBezTo>
                  <a:close/>
                  <a:moveTo>
                    <a:pt x="463151" y="0"/>
                  </a:moveTo>
                  <a:cubicBezTo>
                    <a:pt x="463151" y="0"/>
                    <a:pt x="463151" y="0"/>
                    <a:pt x="533039" y="0"/>
                  </a:cubicBezTo>
                  <a:cubicBezTo>
                    <a:pt x="533039" y="0"/>
                    <a:pt x="533039" y="0"/>
                    <a:pt x="554006" y="0"/>
                  </a:cubicBezTo>
                  <a:cubicBezTo>
                    <a:pt x="558665" y="0"/>
                    <a:pt x="563324" y="2563"/>
                    <a:pt x="567983" y="5127"/>
                  </a:cubicBezTo>
                  <a:cubicBezTo>
                    <a:pt x="572643" y="10253"/>
                    <a:pt x="574972" y="15380"/>
                    <a:pt x="574972" y="20506"/>
                  </a:cubicBezTo>
                  <a:lnTo>
                    <a:pt x="574972" y="117913"/>
                  </a:lnTo>
                  <a:cubicBezTo>
                    <a:pt x="574972" y="128166"/>
                    <a:pt x="565654" y="138419"/>
                    <a:pt x="554006" y="138419"/>
                  </a:cubicBezTo>
                  <a:cubicBezTo>
                    <a:pt x="542358" y="138419"/>
                    <a:pt x="535369" y="128166"/>
                    <a:pt x="535369" y="117913"/>
                  </a:cubicBezTo>
                  <a:cubicBezTo>
                    <a:pt x="535369" y="117913"/>
                    <a:pt x="535369" y="117913"/>
                    <a:pt x="535369" y="66646"/>
                  </a:cubicBezTo>
                  <a:cubicBezTo>
                    <a:pt x="535369" y="66646"/>
                    <a:pt x="535369" y="66646"/>
                    <a:pt x="533039" y="69209"/>
                  </a:cubicBezTo>
                  <a:cubicBezTo>
                    <a:pt x="533039" y="69209"/>
                    <a:pt x="533039" y="69209"/>
                    <a:pt x="467811" y="130729"/>
                  </a:cubicBezTo>
                  <a:cubicBezTo>
                    <a:pt x="467811" y="130729"/>
                    <a:pt x="467811" y="130729"/>
                    <a:pt x="437526" y="156362"/>
                  </a:cubicBezTo>
                  <a:cubicBezTo>
                    <a:pt x="437526" y="156362"/>
                    <a:pt x="437526" y="156362"/>
                    <a:pt x="414230" y="176869"/>
                  </a:cubicBezTo>
                  <a:cubicBezTo>
                    <a:pt x="414230" y="176869"/>
                    <a:pt x="414230" y="176869"/>
                    <a:pt x="383945" y="202502"/>
                  </a:cubicBezTo>
                  <a:cubicBezTo>
                    <a:pt x="383945" y="202502"/>
                    <a:pt x="383945" y="202502"/>
                    <a:pt x="374627" y="210192"/>
                  </a:cubicBezTo>
                  <a:cubicBezTo>
                    <a:pt x="367638" y="215319"/>
                    <a:pt x="355990" y="215319"/>
                    <a:pt x="349001" y="207629"/>
                  </a:cubicBezTo>
                  <a:cubicBezTo>
                    <a:pt x="349001" y="207629"/>
                    <a:pt x="349001" y="207629"/>
                    <a:pt x="346671" y="202502"/>
                  </a:cubicBezTo>
                  <a:cubicBezTo>
                    <a:pt x="346671" y="202502"/>
                    <a:pt x="346671" y="202502"/>
                    <a:pt x="337353" y="194812"/>
                  </a:cubicBezTo>
                  <a:cubicBezTo>
                    <a:pt x="337353" y="194812"/>
                    <a:pt x="337353" y="194812"/>
                    <a:pt x="314057" y="169179"/>
                  </a:cubicBezTo>
                  <a:cubicBezTo>
                    <a:pt x="314057" y="169179"/>
                    <a:pt x="314057" y="169179"/>
                    <a:pt x="293091" y="146109"/>
                  </a:cubicBezTo>
                  <a:cubicBezTo>
                    <a:pt x="293091" y="146109"/>
                    <a:pt x="293091" y="146109"/>
                    <a:pt x="262806" y="171742"/>
                  </a:cubicBezTo>
                  <a:cubicBezTo>
                    <a:pt x="262806" y="171742"/>
                    <a:pt x="262806" y="171742"/>
                    <a:pt x="239510" y="192249"/>
                  </a:cubicBezTo>
                  <a:cubicBezTo>
                    <a:pt x="239510" y="192249"/>
                    <a:pt x="239510" y="192249"/>
                    <a:pt x="225532" y="205065"/>
                  </a:cubicBezTo>
                  <a:cubicBezTo>
                    <a:pt x="225532" y="205065"/>
                    <a:pt x="225532" y="205065"/>
                    <a:pt x="216214" y="210192"/>
                  </a:cubicBezTo>
                  <a:cubicBezTo>
                    <a:pt x="216214" y="210192"/>
                    <a:pt x="216214" y="210192"/>
                    <a:pt x="141666" y="274275"/>
                  </a:cubicBezTo>
                  <a:cubicBezTo>
                    <a:pt x="141666" y="274275"/>
                    <a:pt x="141666" y="274275"/>
                    <a:pt x="139337" y="274275"/>
                  </a:cubicBezTo>
                  <a:cubicBezTo>
                    <a:pt x="139337" y="274275"/>
                    <a:pt x="139337" y="274275"/>
                    <a:pt x="116041" y="292218"/>
                  </a:cubicBezTo>
                  <a:cubicBezTo>
                    <a:pt x="116041" y="292218"/>
                    <a:pt x="116041" y="292218"/>
                    <a:pt x="32175" y="363992"/>
                  </a:cubicBezTo>
                  <a:cubicBezTo>
                    <a:pt x="29845" y="366555"/>
                    <a:pt x="25186" y="366555"/>
                    <a:pt x="22856" y="366555"/>
                  </a:cubicBezTo>
                  <a:cubicBezTo>
                    <a:pt x="15868" y="369118"/>
                    <a:pt x="8879" y="366555"/>
                    <a:pt x="4220" y="358865"/>
                  </a:cubicBezTo>
                  <a:cubicBezTo>
                    <a:pt x="-2769" y="348612"/>
                    <a:pt x="-440" y="335795"/>
                    <a:pt x="6549" y="328105"/>
                  </a:cubicBezTo>
                  <a:cubicBezTo>
                    <a:pt x="6549" y="328105"/>
                    <a:pt x="6549" y="328105"/>
                    <a:pt x="18197" y="317851"/>
                  </a:cubicBezTo>
                  <a:cubicBezTo>
                    <a:pt x="18197" y="317851"/>
                    <a:pt x="18197" y="317851"/>
                    <a:pt x="116041" y="238389"/>
                  </a:cubicBezTo>
                  <a:cubicBezTo>
                    <a:pt x="116041" y="238389"/>
                    <a:pt x="116041" y="238389"/>
                    <a:pt x="139337" y="220445"/>
                  </a:cubicBezTo>
                  <a:cubicBezTo>
                    <a:pt x="139337" y="220445"/>
                    <a:pt x="139337" y="220445"/>
                    <a:pt x="141666" y="217882"/>
                  </a:cubicBezTo>
                  <a:cubicBezTo>
                    <a:pt x="141666" y="217882"/>
                    <a:pt x="141666" y="217882"/>
                    <a:pt x="216214" y="156362"/>
                  </a:cubicBezTo>
                  <a:cubicBezTo>
                    <a:pt x="216214" y="156362"/>
                    <a:pt x="216214" y="156362"/>
                    <a:pt x="223203" y="148672"/>
                  </a:cubicBezTo>
                  <a:cubicBezTo>
                    <a:pt x="223203" y="148672"/>
                    <a:pt x="223203" y="148672"/>
                    <a:pt x="239510" y="138419"/>
                  </a:cubicBezTo>
                  <a:cubicBezTo>
                    <a:pt x="239510" y="138419"/>
                    <a:pt x="239510" y="138419"/>
                    <a:pt x="262806" y="117913"/>
                  </a:cubicBezTo>
                  <a:cubicBezTo>
                    <a:pt x="262806" y="117913"/>
                    <a:pt x="262806" y="117913"/>
                    <a:pt x="283772" y="99969"/>
                  </a:cubicBezTo>
                  <a:cubicBezTo>
                    <a:pt x="293091" y="92279"/>
                    <a:pt x="302409" y="94843"/>
                    <a:pt x="309398" y="102533"/>
                  </a:cubicBezTo>
                  <a:cubicBezTo>
                    <a:pt x="309398" y="102533"/>
                    <a:pt x="309398" y="102533"/>
                    <a:pt x="314057" y="107659"/>
                  </a:cubicBezTo>
                  <a:cubicBezTo>
                    <a:pt x="314057" y="107659"/>
                    <a:pt x="314057" y="107659"/>
                    <a:pt x="337353" y="133292"/>
                  </a:cubicBezTo>
                  <a:cubicBezTo>
                    <a:pt x="337353" y="133292"/>
                    <a:pt x="337353" y="133292"/>
                    <a:pt x="346671" y="140982"/>
                  </a:cubicBezTo>
                  <a:cubicBezTo>
                    <a:pt x="346671" y="140982"/>
                    <a:pt x="346671" y="140982"/>
                    <a:pt x="365308" y="161489"/>
                  </a:cubicBezTo>
                  <a:cubicBezTo>
                    <a:pt x="365308" y="161489"/>
                    <a:pt x="365308" y="161489"/>
                    <a:pt x="383945" y="146109"/>
                  </a:cubicBezTo>
                  <a:cubicBezTo>
                    <a:pt x="383945" y="146109"/>
                    <a:pt x="383945" y="146109"/>
                    <a:pt x="414230" y="120476"/>
                  </a:cubicBezTo>
                  <a:cubicBezTo>
                    <a:pt x="414230" y="120476"/>
                    <a:pt x="414230" y="120476"/>
                    <a:pt x="437526" y="99969"/>
                  </a:cubicBezTo>
                  <a:cubicBezTo>
                    <a:pt x="437526" y="99969"/>
                    <a:pt x="437526" y="99969"/>
                    <a:pt x="477129" y="61520"/>
                  </a:cubicBezTo>
                  <a:cubicBezTo>
                    <a:pt x="477129" y="61520"/>
                    <a:pt x="477129" y="61520"/>
                    <a:pt x="498095" y="43576"/>
                  </a:cubicBezTo>
                  <a:cubicBezTo>
                    <a:pt x="498095" y="43576"/>
                    <a:pt x="498095" y="43576"/>
                    <a:pt x="486447" y="43576"/>
                  </a:cubicBezTo>
                  <a:cubicBezTo>
                    <a:pt x="486447" y="43576"/>
                    <a:pt x="486447" y="43576"/>
                    <a:pt x="463151" y="43576"/>
                  </a:cubicBezTo>
                  <a:cubicBezTo>
                    <a:pt x="460822" y="43576"/>
                    <a:pt x="458492" y="43576"/>
                    <a:pt x="456163" y="41013"/>
                  </a:cubicBezTo>
                  <a:cubicBezTo>
                    <a:pt x="449174" y="38450"/>
                    <a:pt x="442185" y="30760"/>
                    <a:pt x="442185" y="20506"/>
                  </a:cubicBezTo>
                  <a:cubicBezTo>
                    <a:pt x="442185" y="12816"/>
                    <a:pt x="446844" y="5127"/>
                    <a:pt x="453833" y="2563"/>
                  </a:cubicBezTo>
                  <a:cubicBezTo>
                    <a:pt x="453833" y="2563"/>
                    <a:pt x="456163" y="2563"/>
                    <a:pt x="456163" y="2563"/>
                  </a:cubicBezTo>
                  <a:cubicBezTo>
                    <a:pt x="458492" y="0"/>
                    <a:pt x="460822" y="0"/>
                    <a:pt x="463151"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 name="组合 12"/>
          <p:cNvGrpSpPr/>
          <p:nvPr/>
        </p:nvGrpSpPr>
        <p:grpSpPr>
          <a:xfrm>
            <a:off x="965816" y="5227911"/>
            <a:ext cx="9370739" cy="1087000"/>
            <a:chOff x="949774" y="5192437"/>
            <a:chExt cx="9370739" cy="1087000"/>
          </a:xfrm>
        </p:grpSpPr>
        <p:sp>
          <p:nvSpPr>
            <p:cNvPr id="87" name="Notched Right Arrow 32"/>
            <p:cNvSpPr/>
            <p:nvPr/>
          </p:nvSpPr>
          <p:spPr>
            <a:xfrm rot="10800000">
              <a:off x="949774" y="5192437"/>
              <a:ext cx="9370739" cy="1087000"/>
            </a:xfrm>
            <a:prstGeom prst="notchedRightArrow">
              <a:avLst>
                <a:gd name="adj1" fmla="val 100000"/>
                <a:gd name="adj2" fmla="val 46000"/>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1">
                    <a:lumMod val="85000"/>
                    <a:lumOff val="15000"/>
                  </a:schemeClr>
                </a:solidFill>
              </a:endParaRPr>
            </a:p>
          </p:txBody>
        </p:sp>
        <p:sp>
          <p:nvSpPr>
            <p:cNvPr id="89" name="Oval 36"/>
            <p:cNvSpPr>
              <a:spLocks noChangeAspect="1"/>
            </p:cNvSpPr>
            <p:nvPr/>
          </p:nvSpPr>
          <p:spPr>
            <a:xfrm>
              <a:off x="1337222" y="5388816"/>
              <a:ext cx="694248" cy="694244"/>
            </a:xfrm>
            <a:prstGeom prst="ellipse">
              <a:avLst/>
            </a:prstGeom>
            <a:solidFill>
              <a:srgbClr val="CBCBCB"/>
            </a:solidFill>
            <a:ln w="381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2"/>
                  </a:solidFill>
                  <a:latin typeface="Impact" panose="020B0806030902050204" pitchFamily="34" charset="0"/>
                </a:rPr>
                <a:t>04</a:t>
              </a:r>
            </a:p>
          </p:txBody>
        </p:sp>
      </p:grpSp>
      <p:sp>
        <p:nvSpPr>
          <p:cNvPr id="44" name="TextBox 59"/>
          <p:cNvSpPr txBox="1">
            <a:spLocks noChangeArrowheads="1"/>
          </p:cNvSpPr>
          <p:nvPr/>
        </p:nvSpPr>
        <p:spPr bwMode="auto">
          <a:xfrm flipH="1">
            <a:off x="7224214" y="5333285"/>
            <a:ext cx="2395325" cy="400101"/>
          </a:xfrm>
          <a:prstGeom prst="rect">
            <a:avLst/>
          </a:prstGeom>
          <a:noFill/>
          <a:ln>
            <a:noFill/>
          </a:ln>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a:defRPr/>
            </a:pPr>
            <a:r>
              <a:rPr lang="zh-CN" altLang="en-US" sz="2000" b="1" dirty="0">
                <a:solidFill>
                  <a:schemeClr val="tx1">
                    <a:lumMod val="75000"/>
                    <a:lumOff val="25000"/>
                  </a:schemeClr>
                </a:solidFill>
                <a:latin typeface="微软雅黑" pitchFamily="34" charset="-122"/>
                <a:ea typeface="微软雅黑" pitchFamily="34" charset="-122"/>
              </a:rPr>
              <a:t>成果可视化</a:t>
            </a:r>
            <a:endParaRPr lang="en-US" altLang="ko-KR" sz="2000" kern="0" dirty="0">
              <a:solidFill>
                <a:schemeClr val="tx1">
                  <a:lumMod val="75000"/>
                  <a:lumOff val="25000"/>
                </a:schemeClr>
              </a:solidFill>
              <a:latin typeface="微软雅黑" pitchFamily="34" charset="-122"/>
              <a:ea typeface="微软雅黑" pitchFamily="34" charset="-122"/>
            </a:endParaRPr>
          </a:p>
        </p:txBody>
      </p:sp>
      <p:sp>
        <p:nvSpPr>
          <p:cNvPr id="50" name="矩形 49"/>
          <p:cNvSpPr>
            <a:spLocks noChangeArrowheads="1"/>
          </p:cNvSpPr>
          <p:nvPr/>
        </p:nvSpPr>
        <p:spPr bwMode="auto">
          <a:xfrm>
            <a:off x="2162059" y="5687408"/>
            <a:ext cx="7550766" cy="30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gn="r">
              <a:lnSpc>
                <a:spcPct val="114000"/>
              </a:lnSpc>
            </a:pPr>
            <a:r>
              <a:rPr lang="zh-CN" altLang="en-US" sz="1300" dirty="0">
                <a:solidFill>
                  <a:srgbClr val="831824"/>
                </a:solidFill>
                <a:latin typeface="微软雅黑" pitchFamily="34" charset="-122"/>
                <a:ea typeface="微软雅黑" pitchFamily="34" charset="-122"/>
                <a:sym typeface="微软雅黑" pitchFamily="34" charset="-122"/>
              </a:rPr>
              <a:t>结合</a:t>
            </a:r>
            <a:r>
              <a:rPr lang="en-US" altLang="zh-CN" sz="1300" dirty="0">
                <a:solidFill>
                  <a:srgbClr val="831824"/>
                </a:solidFill>
                <a:latin typeface="微软雅黑" pitchFamily="34" charset="-122"/>
                <a:ea typeface="微软雅黑" pitchFamily="34" charset="-122"/>
                <a:sym typeface="微软雅黑" pitchFamily="34" charset="-122"/>
              </a:rPr>
              <a:t>VR</a:t>
            </a:r>
            <a:r>
              <a:rPr lang="zh-CN" altLang="en-US" sz="1300" dirty="0">
                <a:solidFill>
                  <a:srgbClr val="831824"/>
                </a:solidFill>
                <a:latin typeface="微软雅黑" pitchFamily="34" charset="-122"/>
                <a:ea typeface="微软雅黑" pitchFamily="34" charset="-122"/>
                <a:sym typeface="微软雅黑" pitchFamily="34" charset="-122"/>
              </a:rPr>
              <a:t>技术，对风格化设计成果进行交互式可视化实现</a:t>
            </a:r>
            <a:r>
              <a:rPr lang="zh-CN" altLang="en-US" sz="1300" dirty="0">
                <a:solidFill>
                  <a:schemeClr val="tx1">
                    <a:lumMod val="85000"/>
                    <a:lumOff val="15000"/>
                  </a:schemeClr>
                </a:solidFill>
                <a:latin typeface="微软雅黑" pitchFamily="34" charset="-122"/>
                <a:ea typeface="微软雅黑" pitchFamily="34" charset="-122"/>
                <a:sym typeface="微软雅黑" pitchFamily="34" charset="-122"/>
              </a:rPr>
              <a:t>。</a:t>
            </a:r>
            <a:endParaRPr lang="zh-CN" altLang="en-US" sz="1300" dirty="0">
              <a:solidFill>
                <a:schemeClr val="tx1">
                  <a:lumMod val="85000"/>
                  <a:lumOff val="15000"/>
                </a:schemeClr>
              </a:solidFill>
            </a:endParaRPr>
          </a:p>
        </p:txBody>
      </p:sp>
      <p:grpSp>
        <p:nvGrpSpPr>
          <p:cNvPr id="25" name="组合 24"/>
          <p:cNvGrpSpPr/>
          <p:nvPr/>
        </p:nvGrpSpPr>
        <p:grpSpPr>
          <a:xfrm>
            <a:off x="10041340" y="5229622"/>
            <a:ext cx="2150661" cy="1087001"/>
            <a:chOff x="10041340" y="5162064"/>
            <a:chExt cx="2150661" cy="1087001"/>
          </a:xfrm>
        </p:grpSpPr>
        <p:sp>
          <p:nvSpPr>
            <p:cNvPr id="69" name="任意多边形 68"/>
            <p:cNvSpPr/>
            <p:nvPr/>
          </p:nvSpPr>
          <p:spPr>
            <a:xfrm rot="5400000">
              <a:off x="10573170" y="4630234"/>
              <a:ext cx="1087001" cy="2150661"/>
            </a:xfrm>
            <a:custGeom>
              <a:avLst/>
              <a:gdLst>
                <a:gd name="connsiteX0" fmla="*/ 0 w 1087001"/>
                <a:gd name="connsiteY0" fmla="*/ 1651026 h 2150661"/>
                <a:gd name="connsiteX1" fmla="*/ 0 w 1087001"/>
                <a:gd name="connsiteY1" fmla="*/ 0 h 2150661"/>
                <a:gd name="connsiteX2" fmla="*/ 1087001 w 1087001"/>
                <a:gd name="connsiteY2" fmla="*/ 0 h 2150661"/>
                <a:gd name="connsiteX3" fmla="*/ 1087001 w 1087001"/>
                <a:gd name="connsiteY3" fmla="*/ 1720529 h 2150661"/>
                <a:gd name="connsiteX4" fmla="*/ 1087000 w 1087001"/>
                <a:gd name="connsiteY4" fmla="*/ 1720530 h 2150661"/>
                <a:gd name="connsiteX5" fmla="*/ 1087000 w 1087001"/>
                <a:gd name="connsiteY5" fmla="*/ 1651026 h 2150661"/>
                <a:gd name="connsiteX6" fmla="*/ 546488 w 1087001"/>
                <a:gd name="connsiteY6" fmla="*/ 2148297 h 2150661"/>
                <a:gd name="connsiteX7" fmla="*/ 543501 w 1087001"/>
                <a:gd name="connsiteY7" fmla="*/ 2150661 h 2150661"/>
                <a:gd name="connsiteX8" fmla="*/ 540500 w 1087001"/>
                <a:gd name="connsiteY8" fmla="*/ 2148286 h 2150661"/>
                <a:gd name="connsiteX9" fmla="*/ 0 w 1087001"/>
                <a:gd name="connsiteY9" fmla="*/ 1651026 h 2150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7001" h="2150661">
                  <a:moveTo>
                    <a:pt x="0" y="1651026"/>
                  </a:moveTo>
                  <a:lnTo>
                    <a:pt x="0" y="0"/>
                  </a:lnTo>
                  <a:lnTo>
                    <a:pt x="1087001" y="0"/>
                  </a:lnTo>
                  <a:lnTo>
                    <a:pt x="1087001" y="1720529"/>
                  </a:lnTo>
                  <a:lnTo>
                    <a:pt x="1087000" y="1720530"/>
                  </a:lnTo>
                  <a:lnTo>
                    <a:pt x="1087000" y="1651026"/>
                  </a:lnTo>
                  <a:lnTo>
                    <a:pt x="546488" y="2148297"/>
                  </a:lnTo>
                  <a:lnTo>
                    <a:pt x="543501" y="2150661"/>
                  </a:lnTo>
                  <a:lnTo>
                    <a:pt x="540500" y="2148286"/>
                  </a:lnTo>
                  <a:lnTo>
                    <a:pt x="0" y="16510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Autofit/>
            </a:bodyPr>
            <a:lstStyle/>
            <a:p>
              <a:pPr algn="ctr"/>
              <a:endParaRPr lang="en-US" sz="4267" dirty="0">
                <a:solidFill>
                  <a:schemeClr val="bg1"/>
                </a:solidFill>
              </a:endParaRPr>
            </a:p>
          </p:txBody>
        </p:sp>
        <p:sp>
          <p:nvSpPr>
            <p:cNvPr id="61" name="Freeform 168"/>
            <p:cNvSpPr>
              <a:spLocks noChangeAspect="1" noEditPoints="1"/>
            </p:cNvSpPr>
            <p:nvPr/>
          </p:nvSpPr>
          <p:spPr bwMode="auto">
            <a:xfrm>
              <a:off x="10755422" y="5420286"/>
              <a:ext cx="626245" cy="570557"/>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0" name="组合 9"/>
          <p:cNvGrpSpPr/>
          <p:nvPr/>
        </p:nvGrpSpPr>
        <p:grpSpPr>
          <a:xfrm>
            <a:off x="1839403" y="1497001"/>
            <a:ext cx="9370739" cy="1087001"/>
            <a:chOff x="1855445" y="1397359"/>
            <a:chExt cx="9370739" cy="1087001"/>
          </a:xfrm>
        </p:grpSpPr>
        <p:sp>
          <p:nvSpPr>
            <p:cNvPr id="42" name="Notched Right Arrow 20"/>
            <p:cNvSpPr/>
            <p:nvPr/>
          </p:nvSpPr>
          <p:spPr>
            <a:xfrm>
              <a:off x="1855445" y="1397359"/>
              <a:ext cx="9370739" cy="1087001"/>
            </a:xfrm>
            <a:prstGeom prst="notchedRightArrow">
              <a:avLst>
                <a:gd name="adj1" fmla="val 100000"/>
                <a:gd name="adj2" fmla="val 46001"/>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1">
                    <a:lumMod val="85000"/>
                    <a:lumOff val="15000"/>
                  </a:schemeClr>
                </a:solidFill>
              </a:endParaRPr>
            </a:p>
          </p:txBody>
        </p:sp>
        <p:sp>
          <p:nvSpPr>
            <p:cNvPr id="46" name="Oval 28"/>
            <p:cNvSpPr>
              <a:spLocks noChangeAspect="1"/>
            </p:cNvSpPr>
            <p:nvPr/>
          </p:nvSpPr>
          <p:spPr>
            <a:xfrm>
              <a:off x="10150853" y="1593737"/>
              <a:ext cx="694248" cy="694244"/>
            </a:xfrm>
            <a:prstGeom prst="ellipse">
              <a:avLst/>
            </a:prstGeom>
            <a:solidFill>
              <a:srgbClr val="CBCBCB"/>
            </a:solidFill>
            <a:ln w="381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2"/>
                  </a:solidFill>
                  <a:latin typeface="Impact" panose="020B0806030902050204" pitchFamily="34" charset="0"/>
                </a:rPr>
                <a:t>01</a:t>
              </a:r>
            </a:p>
          </p:txBody>
        </p:sp>
      </p:grpSp>
      <p:sp>
        <p:nvSpPr>
          <p:cNvPr id="55" name="TextBox 59"/>
          <p:cNvSpPr txBox="1">
            <a:spLocks noChangeArrowheads="1"/>
          </p:cNvSpPr>
          <p:nvPr/>
        </p:nvSpPr>
        <p:spPr bwMode="auto">
          <a:xfrm flipH="1">
            <a:off x="2499433" y="1610145"/>
            <a:ext cx="2395325" cy="400101"/>
          </a:xfrm>
          <a:prstGeom prst="rect">
            <a:avLst/>
          </a:prstGeom>
          <a:noFill/>
          <a:ln>
            <a:noFill/>
          </a:ln>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zh-CN" altLang="en-US" sz="2000" b="1" dirty="0">
                <a:solidFill>
                  <a:schemeClr val="tx1">
                    <a:lumMod val="75000"/>
                    <a:lumOff val="25000"/>
                  </a:schemeClr>
                </a:solidFill>
                <a:latin typeface="微软雅黑" pitchFamily="34" charset="-122"/>
                <a:ea typeface="微软雅黑" pitchFamily="34" charset="-122"/>
              </a:rPr>
              <a:t>学习及收集</a:t>
            </a:r>
            <a:endParaRPr lang="en-US" altLang="ko-KR" sz="2000" kern="0" dirty="0">
              <a:solidFill>
                <a:schemeClr val="tx1">
                  <a:lumMod val="75000"/>
                  <a:lumOff val="25000"/>
                </a:schemeClr>
              </a:solidFill>
              <a:latin typeface="微软雅黑" pitchFamily="34" charset="-122"/>
              <a:ea typeface="微软雅黑" pitchFamily="34" charset="-122"/>
            </a:endParaRPr>
          </a:p>
        </p:txBody>
      </p:sp>
      <p:sp>
        <p:nvSpPr>
          <p:cNvPr id="56" name="矩形 55"/>
          <p:cNvSpPr>
            <a:spLocks noChangeArrowheads="1"/>
          </p:cNvSpPr>
          <p:nvPr/>
        </p:nvSpPr>
        <p:spPr bwMode="auto">
          <a:xfrm>
            <a:off x="2513082" y="1966289"/>
            <a:ext cx="7550766" cy="548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14000"/>
              </a:lnSpc>
            </a:pPr>
            <a:r>
              <a:rPr lang="zh-CN" altLang="en-US" sz="1300" b="1" dirty="0">
                <a:solidFill>
                  <a:srgbClr val="831824"/>
                </a:solidFill>
                <a:latin typeface="黑体" panose="02010609060101010101" pitchFamily="49" charset="-122"/>
                <a:ea typeface="黑体" panose="02010609060101010101" pitchFamily="49" charset="-122"/>
                <a:sym typeface="微软雅黑" pitchFamily="34" charset="-122"/>
              </a:rPr>
              <a:t>中期之前完成对</a:t>
            </a:r>
            <a:r>
              <a:rPr lang="en-US" altLang="zh-CN" sz="1300" b="1" dirty="0">
                <a:solidFill>
                  <a:srgbClr val="831824"/>
                </a:solidFill>
                <a:latin typeface="黑体" panose="02010609060101010101" pitchFamily="49" charset="-122"/>
                <a:ea typeface="黑体" panose="02010609060101010101" pitchFamily="49" charset="-122"/>
                <a:sym typeface="微软雅黑" pitchFamily="34" charset="-122"/>
              </a:rPr>
              <a:t>pix2pix</a:t>
            </a:r>
            <a:r>
              <a:rPr lang="zh-CN" altLang="en-US" sz="1300" b="1" dirty="0">
                <a:solidFill>
                  <a:srgbClr val="831824"/>
                </a:solidFill>
                <a:latin typeface="黑体" panose="02010609060101010101" pitchFamily="49" charset="-122"/>
                <a:ea typeface="黑体" panose="02010609060101010101" pitchFamily="49" charset="-122"/>
                <a:sym typeface="微软雅黑" pitchFamily="34" charset="-122"/>
              </a:rPr>
              <a:t>和</a:t>
            </a:r>
            <a:r>
              <a:rPr lang="en-US" altLang="zh-CN" sz="1300" b="1" dirty="0" err="1">
                <a:solidFill>
                  <a:srgbClr val="831824"/>
                </a:solidFill>
                <a:latin typeface="黑体" panose="02010609060101010101" pitchFamily="49" charset="-122"/>
                <a:ea typeface="黑体" panose="02010609060101010101" pitchFamily="49" charset="-122"/>
                <a:sym typeface="微软雅黑" pitchFamily="34" charset="-122"/>
              </a:rPr>
              <a:t>cyclyGAN</a:t>
            </a:r>
            <a:r>
              <a:rPr lang="zh-CN" altLang="en-US" sz="1300" b="1" dirty="0">
                <a:solidFill>
                  <a:srgbClr val="831824"/>
                </a:solidFill>
                <a:latin typeface="黑体" panose="02010609060101010101" pitchFamily="49" charset="-122"/>
                <a:ea typeface="黑体" panose="02010609060101010101" pitchFamily="49" charset="-122"/>
                <a:sym typeface="微软雅黑" pitchFamily="34" charset="-122"/>
              </a:rPr>
              <a:t>的算法的学习设计，了解其背后的原理，并且收集哈尔滨工业大学校园内的建筑以及不同古建的立面，完成样本库的收集</a:t>
            </a:r>
            <a:r>
              <a:rPr lang="zh-CN" altLang="en-US" sz="1300" dirty="0">
                <a:solidFill>
                  <a:schemeClr val="tx1">
                    <a:lumMod val="85000"/>
                    <a:lumOff val="15000"/>
                  </a:schemeClr>
                </a:solidFill>
                <a:latin typeface="微软雅黑" pitchFamily="34" charset="-122"/>
                <a:ea typeface="微软雅黑" pitchFamily="34" charset="-122"/>
                <a:sym typeface="微软雅黑" pitchFamily="34" charset="-122"/>
              </a:rPr>
              <a:t>。</a:t>
            </a:r>
            <a:endParaRPr lang="zh-CN" altLang="en-US" sz="1300" dirty="0">
              <a:solidFill>
                <a:schemeClr val="tx1">
                  <a:lumMod val="85000"/>
                  <a:lumOff val="15000"/>
                </a:schemeClr>
              </a:solidFill>
            </a:endParaRPr>
          </a:p>
        </p:txBody>
      </p:sp>
      <p:grpSp>
        <p:nvGrpSpPr>
          <p:cNvPr id="23" name="组合 22"/>
          <p:cNvGrpSpPr/>
          <p:nvPr/>
        </p:nvGrpSpPr>
        <p:grpSpPr>
          <a:xfrm>
            <a:off x="1" y="1497003"/>
            <a:ext cx="2135209" cy="1087000"/>
            <a:chOff x="1" y="1429445"/>
            <a:chExt cx="2135209" cy="1087000"/>
          </a:xfrm>
        </p:grpSpPr>
        <p:sp>
          <p:nvSpPr>
            <p:cNvPr id="45" name="任意多边形 44"/>
            <p:cNvSpPr/>
            <p:nvPr/>
          </p:nvSpPr>
          <p:spPr>
            <a:xfrm rot="16200000">
              <a:off x="524106" y="905340"/>
              <a:ext cx="1087000" cy="2135209"/>
            </a:xfrm>
            <a:custGeom>
              <a:avLst/>
              <a:gdLst>
                <a:gd name="connsiteX0" fmla="*/ 1087000 w 1087000"/>
                <a:gd name="connsiteY0" fmla="*/ 0 h 2135209"/>
                <a:gd name="connsiteX1" fmla="*/ 1087000 w 1087000"/>
                <a:gd name="connsiteY1" fmla="*/ 1635178 h 2135209"/>
                <a:gd name="connsiteX2" fmla="*/ 543500 w 1087000"/>
                <a:gd name="connsiteY2" fmla="*/ 2135209 h 2135209"/>
                <a:gd name="connsiteX3" fmla="*/ 0 w 1087000"/>
                <a:gd name="connsiteY3" fmla="*/ 1635178 h 2135209"/>
                <a:gd name="connsiteX4" fmla="*/ 0 w 1087000"/>
                <a:gd name="connsiteY4" fmla="*/ 0 h 2135209"/>
                <a:gd name="connsiteX5" fmla="*/ 1087000 w 1087000"/>
                <a:gd name="connsiteY5" fmla="*/ 0 h 213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7000" h="2135209">
                  <a:moveTo>
                    <a:pt x="1087000" y="0"/>
                  </a:moveTo>
                  <a:lnTo>
                    <a:pt x="1087000" y="1635178"/>
                  </a:lnTo>
                  <a:lnTo>
                    <a:pt x="543500" y="2135209"/>
                  </a:lnTo>
                  <a:lnTo>
                    <a:pt x="0" y="1635178"/>
                  </a:lnTo>
                  <a:lnTo>
                    <a:pt x="0" y="0"/>
                  </a:lnTo>
                  <a:lnTo>
                    <a:pt x="108700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en-US" sz="5867" dirty="0"/>
            </a:p>
          </p:txBody>
        </p:sp>
        <p:sp>
          <p:nvSpPr>
            <p:cNvPr id="62" name="任意多边形 61"/>
            <p:cNvSpPr>
              <a:spLocks/>
            </p:cNvSpPr>
            <p:nvPr/>
          </p:nvSpPr>
          <p:spPr bwMode="auto">
            <a:xfrm>
              <a:off x="786724" y="1653765"/>
              <a:ext cx="658017" cy="638359"/>
            </a:xfrm>
            <a:custGeom>
              <a:avLst/>
              <a:gdLst>
                <a:gd name="connsiteX0" fmla="*/ 262805 w 519288"/>
                <a:gd name="connsiteY0" fmla="*/ 111558 h 503774"/>
                <a:gd name="connsiteX1" fmla="*/ 439744 w 519288"/>
                <a:gd name="connsiteY1" fmla="*/ 276036 h 503774"/>
                <a:gd name="connsiteX2" fmla="*/ 439744 w 519288"/>
                <a:gd name="connsiteY2" fmla="*/ 484796 h 503774"/>
                <a:gd name="connsiteX3" fmla="*/ 433425 w 519288"/>
                <a:gd name="connsiteY3" fmla="*/ 503774 h 503774"/>
                <a:gd name="connsiteX4" fmla="*/ 414467 w 519288"/>
                <a:gd name="connsiteY4" fmla="*/ 503774 h 503774"/>
                <a:gd name="connsiteX5" fmla="*/ 319678 w 519288"/>
                <a:gd name="connsiteY5" fmla="*/ 503774 h 503774"/>
                <a:gd name="connsiteX6" fmla="*/ 313359 w 519288"/>
                <a:gd name="connsiteY6" fmla="*/ 503774 h 503774"/>
                <a:gd name="connsiteX7" fmla="*/ 307040 w 519288"/>
                <a:gd name="connsiteY7" fmla="*/ 497448 h 503774"/>
                <a:gd name="connsiteX8" fmla="*/ 307040 w 519288"/>
                <a:gd name="connsiteY8" fmla="*/ 396231 h 503774"/>
                <a:gd name="connsiteX9" fmla="*/ 212251 w 519288"/>
                <a:gd name="connsiteY9" fmla="*/ 396231 h 503774"/>
                <a:gd name="connsiteX10" fmla="*/ 212251 w 519288"/>
                <a:gd name="connsiteY10" fmla="*/ 497448 h 503774"/>
                <a:gd name="connsiteX11" fmla="*/ 212251 w 519288"/>
                <a:gd name="connsiteY11" fmla="*/ 503774 h 503774"/>
                <a:gd name="connsiteX12" fmla="*/ 199612 w 519288"/>
                <a:gd name="connsiteY12" fmla="*/ 503774 h 503774"/>
                <a:gd name="connsiteX13" fmla="*/ 104823 w 519288"/>
                <a:gd name="connsiteY13" fmla="*/ 503774 h 503774"/>
                <a:gd name="connsiteX14" fmla="*/ 92185 w 519288"/>
                <a:gd name="connsiteY14" fmla="*/ 503774 h 503774"/>
                <a:gd name="connsiteX15" fmla="*/ 79546 w 519288"/>
                <a:gd name="connsiteY15" fmla="*/ 484796 h 503774"/>
                <a:gd name="connsiteX16" fmla="*/ 79546 w 519288"/>
                <a:gd name="connsiteY16" fmla="*/ 276036 h 503774"/>
                <a:gd name="connsiteX17" fmla="*/ 259644 w 519288"/>
                <a:gd name="connsiteY17" fmla="*/ 0 h 503774"/>
                <a:gd name="connsiteX18" fmla="*/ 281809 w 519288"/>
                <a:gd name="connsiteY18" fmla="*/ 9516 h 503774"/>
                <a:gd name="connsiteX19" fmla="*/ 370468 w 519288"/>
                <a:gd name="connsiteY19" fmla="*/ 91992 h 503774"/>
                <a:gd name="connsiteX20" fmla="*/ 370468 w 519288"/>
                <a:gd name="connsiteY20" fmla="*/ 22205 h 503774"/>
                <a:gd name="connsiteX21" fmla="*/ 383134 w 519288"/>
                <a:gd name="connsiteY21" fmla="*/ 9516 h 503774"/>
                <a:gd name="connsiteX22" fmla="*/ 414798 w 519288"/>
                <a:gd name="connsiteY22" fmla="*/ 9516 h 503774"/>
                <a:gd name="connsiteX23" fmla="*/ 427463 w 519288"/>
                <a:gd name="connsiteY23" fmla="*/ 22205 h 503774"/>
                <a:gd name="connsiteX24" fmla="*/ 427463 w 519288"/>
                <a:gd name="connsiteY24" fmla="*/ 142746 h 503774"/>
                <a:gd name="connsiteX25" fmla="*/ 509789 w 519288"/>
                <a:gd name="connsiteY25" fmla="*/ 218877 h 503774"/>
                <a:gd name="connsiteX26" fmla="*/ 509789 w 519288"/>
                <a:gd name="connsiteY26" fmla="*/ 269631 h 503774"/>
                <a:gd name="connsiteX27" fmla="*/ 465460 w 519288"/>
                <a:gd name="connsiteY27" fmla="*/ 269631 h 503774"/>
                <a:gd name="connsiteX28" fmla="*/ 262810 w 519288"/>
                <a:gd name="connsiteY28" fmla="*/ 79303 h 503774"/>
                <a:gd name="connsiteX29" fmla="*/ 60161 w 519288"/>
                <a:gd name="connsiteY29" fmla="*/ 269631 h 503774"/>
                <a:gd name="connsiteX30" fmla="*/ 34830 w 519288"/>
                <a:gd name="connsiteY30" fmla="*/ 275975 h 503774"/>
                <a:gd name="connsiteX31" fmla="*/ 9499 w 519288"/>
                <a:gd name="connsiteY31" fmla="*/ 269631 h 503774"/>
                <a:gd name="connsiteX32" fmla="*/ 9499 w 519288"/>
                <a:gd name="connsiteY32" fmla="*/ 218877 h 503774"/>
                <a:gd name="connsiteX33" fmla="*/ 237479 w 519288"/>
                <a:gd name="connsiteY33" fmla="*/ 9516 h 503774"/>
                <a:gd name="connsiteX34" fmla="*/ 259644 w 519288"/>
                <a:gd name="connsiteY34" fmla="*/ 0 h 50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9288" h="503774">
                  <a:moveTo>
                    <a:pt x="262805" y="111558"/>
                  </a:moveTo>
                  <a:cubicBezTo>
                    <a:pt x="262805" y="111558"/>
                    <a:pt x="262805" y="111558"/>
                    <a:pt x="439744" y="276036"/>
                  </a:cubicBezTo>
                  <a:cubicBezTo>
                    <a:pt x="439744" y="276036"/>
                    <a:pt x="439744" y="276036"/>
                    <a:pt x="439744" y="484796"/>
                  </a:cubicBezTo>
                  <a:cubicBezTo>
                    <a:pt x="439744" y="497448"/>
                    <a:pt x="433425" y="503774"/>
                    <a:pt x="433425" y="503774"/>
                  </a:cubicBezTo>
                  <a:cubicBezTo>
                    <a:pt x="427106" y="503774"/>
                    <a:pt x="420786" y="503774"/>
                    <a:pt x="414467" y="503774"/>
                  </a:cubicBezTo>
                  <a:cubicBezTo>
                    <a:pt x="414467" y="503774"/>
                    <a:pt x="414467" y="503774"/>
                    <a:pt x="319678" y="503774"/>
                  </a:cubicBezTo>
                  <a:cubicBezTo>
                    <a:pt x="319678" y="503774"/>
                    <a:pt x="313359" y="503774"/>
                    <a:pt x="313359" y="503774"/>
                  </a:cubicBezTo>
                  <a:cubicBezTo>
                    <a:pt x="313359" y="503774"/>
                    <a:pt x="307040" y="497448"/>
                    <a:pt x="307040" y="497448"/>
                  </a:cubicBezTo>
                  <a:cubicBezTo>
                    <a:pt x="307040" y="497448"/>
                    <a:pt x="307040" y="497448"/>
                    <a:pt x="307040" y="396231"/>
                  </a:cubicBezTo>
                  <a:cubicBezTo>
                    <a:pt x="307040" y="396231"/>
                    <a:pt x="307040" y="396231"/>
                    <a:pt x="212251" y="396231"/>
                  </a:cubicBezTo>
                  <a:cubicBezTo>
                    <a:pt x="212251" y="396231"/>
                    <a:pt x="212251" y="396231"/>
                    <a:pt x="212251" y="497448"/>
                  </a:cubicBezTo>
                  <a:cubicBezTo>
                    <a:pt x="212251" y="497448"/>
                    <a:pt x="212251" y="503774"/>
                    <a:pt x="212251" y="503774"/>
                  </a:cubicBezTo>
                  <a:cubicBezTo>
                    <a:pt x="205931" y="503774"/>
                    <a:pt x="205931" y="503774"/>
                    <a:pt x="199612" y="503774"/>
                  </a:cubicBezTo>
                  <a:cubicBezTo>
                    <a:pt x="199612" y="503774"/>
                    <a:pt x="199612" y="503774"/>
                    <a:pt x="104823" y="503774"/>
                  </a:cubicBezTo>
                  <a:cubicBezTo>
                    <a:pt x="98504" y="503774"/>
                    <a:pt x="98504" y="503774"/>
                    <a:pt x="92185" y="503774"/>
                  </a:cubicBezTo>
                  <a:cubicBezTo>
                    <a:pt x="85865" y="503774"/>
                    <a:pt x="79546" y="497448"/>
                    <a:pt x="79546" y="484796"/>
                  </a:cubicBezTo>
                  <a:cubicBezTo>
                    <a:pt x="79546" y="484796"/>
                    <a:pt x="79546" y="484796"/>
                    <a:pt x="79546" y="276036"/>
                  </a:cubicBezTo>
                  <a:close/>
                  <a:moveTo>
                    <a:pt x="259644" y="0"/>
                  </a:moveTo>
                  <a:cubicBezTo>
                    <a:pt x="267560" y="0"/>
                    <a:pt x="275476" y="3172"/>
                    <a:pt x="281809" y="9516"/>
                  </a:cubicBezTo>
                  <a:cubicBezTo>
                    <a:pt x="281809" y="9516"/>
                    <a:pt x="281809" y="9516"/>
                    <a:pt x="370468" y="91992"/>
                  </a:cubicBezTo>
                  <a:cubicBezTo>
                    <a:pt x="370468" y="91992"/>
                    <a:pt x="370468" y="91992"/>
                    <a:pt x="370468" y="22205"/>
                  </a:cubicBezTo>
                  <a:cubicBezTo>
                    <a:pt x="370468" y="15861"/>
                    <a:pt x="376801" y="9516"/>
                    <a:pt x="383134" y="9516"/>
                  </a:cubicBezTo>
                  <a:cubicBezTo>
                    <a:pt x="383134" y="9516"/>
                    <a:pt x="383134" y="9516"/>
                    <a:pt x="414798" y="9516"/>
                  </a:cubicBezTo>
                  <a:cubicBezTo>
                    <a:pt x="421130" y="9516"/>
                    <a:pt x="427463" y="15861"/>
                    <a:pt x="427463" y="22205"/>
                  </a:cubicBezTo>
                  <a:cubicBezTo>
                    <a:pt x="427463" y="22205"/>
                    <a:pt x="427463" y="22205"/>
                    <a:pt x="427463" y="142746"/>
                  </a:cubicBezTo>
                  <a:cubicBezTo>
                    <a:pt x="427463" y="142746"/>
                    <a:pt x="427463" y="142746"/>
                    <a:pt x="509789" y="218877"/>
                  </a:cubicBezTo>
                  <a:cubicBezTo>
                    <a:pt x="522455" y="231565"/>
                    <a:pt x="522455" y="250598"/>
                    <a:pt x="509789" y="269631"/>
                  </a:cubicBezTo>
                  <a:cubicBezTo>
                    <a:pt x="503457" y="282319"/>
                    <a:pt x="478126" y="282319"/>
                    <a:pt x="465460" y="269631"/>
                  </a:cubicBezTo>
                  <a:cubicBezTo>
                    <a:pt x="465460" y="269631"/>
                    <a:pt x="465460" y="269631"/>
                    <a:pt x="262810" y="79303"/>
                  </a:cubicBezTo>
                  <a:cubicBezTo>
                    <a:pt x="262810" y="79303"/>
                    <a:pt x="262810" y="79303"/>
                    <a:pt x="60161" y="269631"/>
                  </a:cubicBezTo>
                  <a:cubicBezTo>
                    <a:pt x="53828" y="275975"/>
                    <a:pt x="41163" y="275975"/>
                    <a:pt x="34830" y="275975"/>
                  </a:cubicBezTo>
                  <a:cubicBezTo>
                    <a:pt x="28497" y="275975"/>
                    <a:pt x="15831" y="275975"/>
                    <a:pt x="9499" y="269631"/>
                  </a:cubicBezTo>
                  <a:cubicBezTo>
                    <a:pt x="-3167" y="250598"/>
                    <a:pt x="-3167" y="231565"/>
                    <a:pt x="9499" y="218877"/>
                  </a:cubicBezTo>
                  <a:cubicBezTo>
                    <a:pt x="9499" y="218877"/>
                    <a:pt x="9499" y="218877"/>
                    <a:pt x="237479" y="9516"/>
                  </a:cubicBezTo>
                  <a:cubicBezTo>
                    <a:pt x="243812" y="3172"/>
                    <a:pt x="251728" y="0"/>
                    <a:pt x="2596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25">
                <a:solidFill>
                  <a:schemeClr val="bg1"/>
                </a:solidFill>
              </a:endParaRPr>
            </a:p>
          </p:txBody>
        </p:sp>
      </p:grpSp>
      <p:sp>
        <p:nvSpPr>
          <p:cNvPr id="37" name="矩形 3"/>
          <p:cNvSpPr>
            <a:spLocks noChangeArrowheads="1"/>
          </p:cNvSpPr>
          <p:nvPr/>
        </p:nvSpPr>
        <p:spPr bwMode="auto">
          <a:xfrm>
            <a:off x="1073958" y="224898"/>
            <a:ext cx="1826123"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b="1" dirty="0">
                <a:solidFill>
                  <a:schemeClr val="tx1">
                    <a:lumMod val="65000"/>
                    <a:lumOff val="35000"/>
                  </a:schemeClr>
                </a:solidFill>
                <a:latin typeface="Arial" panose="020B0604020202020204" pitchFamily="34" charset="0"/>
                <a:cs typeface="Arial" panose="020B0604020202020204" pitchFamily="34" charset="0"/>
                <a:sym typeface="Impact" pitchFamily="34" charset="0"/>
              </a:rPr>
              <a:t>预期目标</a:t>
            </a:r>
            <a:endParaRPr lang="zh-CN" altLang="en-US" b="1" dirty="0">
              <a:solidFill>
                <a:schemeClr val="tx1">
                  <a:lumMod val="65000"/>
                  <a:lumOff val="35000"/>
                </a:schemeClr>
              </a:solidFill>
              <a:latin typeface="Arial" panose="020B0604020202020204" pitchFamily="34" charset="0"/>
              <a:ea typeface="宋体" pitchFamily="2" charset="-122"/>
              <a:cs typeface="Arial" panose="020B0604020202020204" pitchFamily="34" charset="0"/>
            </a:endParaRPr>
          </a:p>
        </p:txBody>
      </p:sp>
      <p:pic>
        <p:nvPicPr>
          <p:cNvPr id="39" name="图片 38" descr="图片包含 游戏机&#10;&#10;描述已自动生成">
            <a:extLst>
              <a:ext uri="{FF2B5EF4-FFF2-40B4-BE49-F238E27FC236}">
                <a16:creationId xmlns:a16="http://schemas.microsoft.com/office/drawing/2014/main" id="{BE96A6B4-E6DC-4159-837F-C916D206EB25}"/>
              </a:ext>
            </a:extLst>
          </p:cNvPr>
          <p:cNvPicPr>
            <a:picLocks noChangeAspect="1"/>
          </p:cNvPicPr>
          <p:nvPr/>
        </p:nvPicPr>
        <p:blipFill>
          <a:blip r:embed="rId4" cstate="print">
            <a:alphaModFix amt="35000"/>
            <a:extLst>
              <a:ext uri="{BEBA8EAE-BF5A-486C-A8C5-ECC9F3942E4B}">
                <a14:imgProps xmlns:a14="http://schemas.microsoft.com/office/drawing/2010/main">
                  <a14:imgLayer r:embed="rId5">
                    <a14:imgEffect>
                      <a14:brightnessContrast bright="-60000"/>
                    </a14:imgEffect>
                  </a14:imgLayer>
                </a14:imgProps>
              </a:ext>
              <a:ext uri="{28A0092B-C50C-407E-A947-70E740481C1C}">
                <a14:useLocalDpi xmlns:a14="http://schemas.microsoft.com/office/drawing/2010/main" val="0"/>
              </a:ext>
            </a:extLst>
          </a:blip>
          <a:stretch>
            <a:fillRect/>
          </a:stretch>
        </p:blipFill>
        <p:spPr>
          <a:xfrm>
            <a:off x="3714716" y="1527011"/>
            <a:ext cx="5233764" cy="5075421"/>
          </a:xfrm>
          <a:prstGeom prst="rect">
            <a:avLst/>
          </a:prstGeom>
          <a:effectLst>
            <a:outerShdw blurRad="76200" dist="38100" dir="5400000" sx="33000" sy="33000" algn="t" rotWithShape="0">
              <a:prstClr val="black">
                <a:alpha val="93000"/>
              </a:prstClr>
            </a:outerShdw>
          </a:effectLst>
        </p:spPr>
      </p:pic>
      <p:sp>
        <p:nvSpPr>
          <p:cNvPr id="38" name="文本框 37"/>
          <p:cNvSpPr txBox="1"/>
          <p:nvPr/>
        </p:nvSpPr>
        <p:spPr>
          <a:xfrm>
            <a:off x="1073958" y="759817"/>
            <a:ext cx="2308007" cy="338546"/>
          </a:xfrm>
          <a:prstGeom prst="rect">
            <a:avLst/>
          </a:prstGeom>
          <a:noFill/>
        </p:spPr>
        <p:txBody>
          <a:bodyPr wrap="square" lIns="91431" tIns="45716" rIns="91431" bIns="45716" rtlCol="0">
            <a:spAutoFit/>
          </a:bodyPr>
          <a:lstStyle/>
          <a:p>
            <a:r>
              <a:rPr lang="en-US" altLang="zh-CN" sz="1600" dirty="0">
                <a:solidFill>
                  <a:schemeClr val="tx1">
                    <a:lumMod val="65000"/>
                    <a:lumOff val="35000"/>
                  </a:schemeClr>
                </a:solidFill>
                <a:latin typeface="Arial" panose="020B0604020202020204" pitchFamily="34" charset="0"/>
                <a:cs typeface="Arial" panose="020B0604020202020204" pitchFamily="34" charset="0"/>
              </a:rPr>
              <a:t>Expected goal</a:t>
            </a:r>
            <a:endParaRPr lang="zh-CN" altLang="en-US" sz="1600" baseline="-30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40" name="图片 39">
            <a:extLst>
              <a:ext uri="{FF2B5EF4-FFF2-40B4-BE49-F238E27FC236}">
                <a16:creationId xmlns:a16="http://schemas.microsoft.com/office/drawing/2014/main" id="{96303E7A-FA87-4FFB-B35B-758FFFA9FAB4}"/>
              </a:ext>
            </a:extLst>
          </p:cNvPr>
          <p:cNvPicPr>
            <a:picLocks noChangeAspect="1"/>
          </p:cNvPicPr>
          <p:nvPr/>
        </p:nvPicPr>
        <p:blipFill>
          <a:blip r:embed="rId6" cstate="print">
            <a:extLst>
              <a:ext uri="{BEBA8EAE-BF5A-486C-A8C5-ECC9F3942E4B}">
                <a14:imgProps xmlns:a14="http://schemas.microsoft.com/office/drawing/2010/main">
                  <a14:imgLayer r:embed="rId7">
                    <a14:imgEffect>
                      <a14:sharpenSoften amount="-3000"/>
                    </a14:imgEffect>
                    <a14:imgEffect>
                      <a14:saturation sat="78000"/>
                    </a14:imgEffect>
                    <a14:imgEffect>
                      <a14:brightnessContrast contrast="2000"/>
                    </a14:imgEffect>
                  </a14:imgLayer>
                </a14:imgProps>
              </a:ext>
              <a:ext uri="{28A0092B-C50C-407E-A947-70E740481C1C}">
                <a14:useLocalDpi xmlns:a14="http://schemas.microsoft.com/office/drawing/2010/main" val="0"/>
              </a:ext>
            </a:extLst>
          </a:blip>
          <a:stretch>
            <a:fillRect/>
          </a:stretch>
        </p:blipFill>
        <p:spPr>
          <a:xfrm>
            <a:off x="10015420" y="-438666"/>
            <a:ext cx="1809985" cy="2534617"/>
          </a:xfrm>
          <a:prstGeom prst="rect">
            <a:avLst/>
          </a:prstGeom>
          <a:effectLst>
            <a:outerShdw blurRad="50800" dist="1066800" dir="15840000" sx="1000" sy="1000" algn="ctr" rotWithShape="0">
              <a:srgbClr val="000000"/>
            </a:outerShdw>
          </a:effectLst>
        </p:spPr>
      </p:pic>
    </p:spTree>
    <p:extLst>
      <p:ext uri="{BB962C8B-B14F-4D97-AF65-F5344CB8AC3E}">
        <p14:creationId xmlns:p14="http://schemas.microsoft.com/office/powerpoint/2010/main" val="2009244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500"/>
                                            <p:tgtEl>
                                              <p:spTgt spid="38"/>
                                            </p:tgtEl>
                                          </p:cBhvr>
                                        </p:animEffect>
                                      </p:childTnLst>
                                    </p:cTn>
                                  </p:par>
                                </p:childTnLst>
                              </p:cTn>
                            </p:par>
                            <p:par>
                              <p:cTn id="12" fill="hold">
                                <p:stCondLst>
                                  <p:cond delay="1000"/>
                                </p:stCondLst>
                                <p:childTnLst>
                                  <p:par>
                                    <p:cTn id="13" presetID="2" presetClass="entr" presetSubtype="8" fill="hold" nodeType="afterEffect" p14:presetBounceEnd="40000">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14:bounceEnd="40000">
                                          <p:cBhvr additive="base">
                                            <p:cTn id="15" dur="400" fill="hold"/>
                                            <p:tgtEl>
                                              <p:spTgt spid="23"/>
                                            </p:tgtEl>
                                            <p:attrNameLst>
                                              <p:attrName>ppt_x</p:attrName>
                                            </p:attrNameLst>
                                          </p:cBhvr>
                                          <p:tavLst>
                                            <p:tav tm="0">
                                              <p:val>
                                                <p:strVal val="0-#ppt_w/2"/>
                                              </p:val>
                                            </p:tav>
                                            <p:tav tm="100000">
                                              <p:val>
                                                <p:strVal val="#ppt_x"/>
                                              </p:val>
                                            </p:tav>
                                          </p:tavLst>
                                        </p:anim>
                                        <p:anim calcmode="lin" valueType="num" p14:bounceEnd="40000">
                                          <p:cBhvr additive="base">
                                            <p:cTn id="16" dur="40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1400"/>
                                </p:stCondLst>
                                <p:childTnLst>
                                  <p:par>
                                    <p:cTn id="18" presetID="2" presetClass="entr" presetSubtype="2" fill="hold" nodeType="afterEffect" p14:presetBounceEnd="40000">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14:bounceEnd="40000">
                                          <p:cBhvr additive="base">
                                            <p:cTn id="20" dur="600" fill="hold"/>
                                            <p:tgtEl>
                                              <p:spTgt spid="10"/>
                                            </p:tgtEl>
                                            <p:attrNameLst>
                                              <p:attrName>ppt_x</p:attrName>
                                            </p:attrNameLst>
                                          </p:cBhvr>
                                          <p:tavLst>
                                            <p:tav tm="0">
                                              <p:val>
                                                <p:strVal val="1+#ppt_w/2"/>
                                              </p:val>
                                            </p:tav>
                                            <p:tav tm="100000">
                                              <p:val>
                                                <p:strVal val="#ppt_x"/>
                                              </p:val>
                                            </p:tav>
                                          </p:tavLst>
                                        </p:anim>
                                        <p:anim calcmode="lin" valueType="num" p14:bounceEnd="40000">
                                          <p:cBhvr additive="base">
                                            <p:cTn id="21" dur="600" fill="hold"/>
                                            <p:tgtEl>
                                              <p:spTgt spid="10"/>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wipe(left)">
                                          <p:cBhvr>
                                            <p:cTn id="25" dur="500"/>
                                            <p:tgtEl>
                                              <p:spTgt spid="5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left)">
                                          <p:cBhvr>
                                            <p:cTn id="28" dur="750"/>
                                            <p:tgtEl>
                                              <p:spTgt spid="56"/>
                                            </p:tgtEl>
                                          </p:cBhvr>
                                        </p:animEffect>
                                      </p:childTnLst>
                                    </p:cTn>
                                  </p:par>
                                </p:childTnLst>
                              </p:cTn>
                            </p:par>
                            <p:par>
                              <p:cTn id="29" fill="hold">
                                <p:stCondLst>
                                  <p:cond delay="2750"/>
                                </p:stCondLst>
                                <p:childTnLst>
                                  <p:par>
                                    <p:cTn id="30" presetID="2" presetClass="entr" presetSubtype="2" fill="hold" nodeType="afterEffect" p14:presetBounceEnd="40000">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14:bounceEnd="40000">
                                          <p:cBhvr additive="base">
                                            <p:cTn id="32" dur="400" fill="hold"/>
                                            <p:tgtEl>
                                              <p:spTgt spid="24"/>
                                            </p:tgtEl>
                                            <p:attrNameLst>
                                              <p:attrName>ppt_x</p:attrName>
                                            </p:attrNameLst>
                                          </p:cBhvr>
                                          <p:tavLst>
                                            <p:tav tm="0">
                                              <p:val>
                                                <p:strVal val="1+#ppt_w/2"/>
                                              </p:val>
                                            </p:tav>
                                            <p:tav tm="100000">
                                              <p:val>
                                                <p:strVal val="#ppt_x"/>
                                              </p:val>
                                            </p:tav>
                                          </p:tavLst>
                                        </p:anim>
                                        <p:anim calcmode="lin" valueType="num" p14:bounceEnd="40000">
                                          <p:cBhvr additive="base">
                                            <p:cTn id="33" dur="400" fill="hold"/>
                                            <p:tgtEl>
                                              <p:spTgt spid="24"/>
                                            </p:tgtEl>
                                            <p:attrNameLst>
                                              <p:attrName>ppt_y</p:attrName>
                                            </p:attrNameLst>
                                          </p:cBhvr>
                                          <p:tavLst>
                                            <p:tav tm="0">
                                              <p:val>
                                                <p:strVal val="#ppt_y"/>
                                              </p:val>
                                            </p:tav>
                                            <p:tav tm="100000">
                                              <p:val>
                                                <p:strVal val="#ppt_y"/>
                                              </p:val>
                                            </p:tav>
                                          </p:tavLst>
                                        </p:anim>
                                      </p:childTnLst>
                                    </p:cTn>
                                  </p:par>
                                </p:childTnLst>
                              </p:cTn>
                            </p:par>
                            <p:par>
                              <p:cTn id="34" fill="hold">
                                <p:stCondLst>
                                  <p:cond delay="3150"/>
                                </p:stCondLst>
                                <p:childTnLst>
                                  <p:par>
                                    <p:cTn id="35" presetID="2" presetClass="entr" presetSubtype="8" fill="hold" nodeType="afterEffect" p14:presetBounceEnd="40000">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14:bounceEnd="40000">
                                          <p:cBhvr additive="base">
                                            <p:cTn id="37" dur="6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38" dur="600" fill="hold"/>
                                            <p:tgtEl>
                                              <p:spTgt spid="11"/>
                                            </p:tgtEl>
                                            <p:attrNameLst>
                                              <p:attrName>ppt_y</p:attrName>
                                            </p:attrNameLst>
                                          </p:cBhvr>
                                          <p:tavLst>
                                            <p:tav tm="0">
                                              <p:val>
                                                <p:strVal val="#ppt_y"/>
                                              </p:val>
                                            </p:tav>
                                            <p:tav tm="100000">
                                              <p:val>
                                                <p:strVal val="#ppt_y"/>
                                              </p:val>
                                            </p:tav>
                                          </p:tavLst>
                                        </p:anim>
                                      </p:childTnLst>
                                    </p:cTn>
                                  </p:par>
                                </p:childTnLst>
                              </p:cTn>
                            </p:par>
                            <p:par>
                              <p:cTn id="39" fill="hold">
                                <p:stCondLst>
                                  <p:cond delay="3750"/>
                                </p:stCondLst>
                                <p:childTnLst>
                                  <p:par>
                                    <p:cTn id="40" presetID="22" presetClass="entr" presetSubtype="2" fill="hold" grpId="0" nodeType="after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right)">
                                          <p:cBhvr>
                                            <p:cTn id="42" dur="500"/>
                                            <p:tgtEl>
                                              <p:spTgt spid="5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wipe(right)">
                                          <p:cBhvr>
                                            <p:cTn id="45" dur="750"/>
                                            <p:tgtEl>
                                              <p:spTgt spid="58"/>
                                            </p:tgtEl>
                                          </p:cBhvr>
                                        </p:animEffect>
                                      </p:childTnLst>
                                    </p:cTn>
                                  </p:par>
                                </p:childTnLst>
                              </p:cTn>
                            </p:par>
                            <p:par>
                              <p:cTn id="46" fill="hold">
                                <p:stCondLst>
                                  <p:cond delay="4500"/>
                                </p:stCondLst>
                                <p:childTnLst>
                                  <p:par>
                                    <p:cTn id="47" presetID="2" presetClass="entr" presetSubtype="8" fill="hold" nodeType="afterEffect" p14:presetBounceEnd="40000">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14:bounceEnd="40000">
                                          <p:cBhvr additive="base">
                                            <p:cTn id="49" dur="400" fill="hold"/>
                                            <p:tgtEl>
                                              <p:spTgt spid="22"/>
                                            </p:tgtEl>
                                            <p:attrNameLst>
                                              <p:attrName>ppt_x</p:attrName>
                                            </p:attrNameLst>
                                          </p:cBhvr>
                                          <p:tavLst>
                                            <p:tav tm="0">
                                              <p:val>
                                                <p:strVal val="0-#ppt_w/2"/>
                                              </p:val>
                                            </p:tav>
                                            <p:tav tm="100000">
                                              <p:val>
                                                <p:strVal val="#ppt_x"/>
                                              </p:val>
                                            </p:tav>
                                          </p:tavLst>
                                        </p:anim>
                                        <p:anim calcmode="lin" valueType="num" p14:bounceEnd="40000">
                                          <p:cBhvr additive="base">
                                            <p:cTn id="50" dur="400" fill="hold"/>
                                            <p:tgtEl>
                                              <p:spTgt spid="22"/>
                                            </p:tgtEl>
                                            <p:attrNameLst>
                                              <p:attrName>ppt_y</p:attrName>
                                            </p:attrNameLst>
                                          </p:cBhvr>
                                          <p:tavLst>
                                            <p:tav tm="0">
                                              <p:val>
                                                <p:strVal val="#ppt_y"/>
                                              </p:val>
                                            </p:tav>
                                            <p:tav tm="100000">
                                              <p:val>
                                                <p:strVal val="#ppt_y"/>
                                              </p:val>
                                            </p:tav>
                                          </p:tavLst>
                                        </p:anim>
                                      </p:childTnLst>
                                    </p:cTn>
                                  </p:par>
                                </p:childTnLst>
                              </p:cTn>
                            </p:par>
                            <p:par>
                              <p:cTn id="51" fill="hold">
                                <p:stCondLst>
                                  <p:cond delay="4900"/>
                                </p:stCondLst>
                                <p:childTnLst>
                                  <p:par>
                                    <p:cTn id="52" presetID="2" presetClass="entr" presetSubtype="2" fill="hold" nodeType="afterEffect" p14:presetBounceEnd="40000">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14:bounceEnd="40000">
                                          <p:cBhvr additive="base">
                                            <p:cTn id="54" dur="600" fill="hold"/>
                                            <p:tgtEl>
                                              <p:spTgt spid="12"/>
                                            </p:tgtEl>
                                            <p:attrNameLst>
                                              <p:attrName>ppt_x</p:attrName>
                                            </p:attrNameLst>
                                          </p:cBhvr>
                                          <p:tavLst>
                                            <p:tav tm="0">
                                              <p:val>
                                                <p:strVal val="1+#ppt_w/2"/>
                                              </p:val>
                                            </p:tav>
                                            <p:tav tm="100000">
                                              <p:val>
                                                <p:strVal val="#ppt_x"/>
                                              </p:val>
                                            </p:tav>
                                          </p:tavLst>
                                        </p:anim>
                                        <p:anim calcmode="lin" valueType="num" p14:bounceEnd="40000">
                                          <p:cBhvr additive="base">
                                            <p:cTn id="55" dur="600" fill="hold"/>
                                            <p:tgtEl>
                                              <p:spTgt spid="12"/>
                                            </p:tgtEl>
                                            <p:attrNameLst>
                                              <p:attrName>ppt_y</p:attrName>
                                            </p:attrNameLst>
                                          </p:cBhvr>
                                          <p:tavLst>
                                            <p:tav tm="0">
                                              <p:val>
                                                <p:strVal val="#ppt_y"/>
                                              </p:val>
                                            </p:tav>
                                            <p:tav tm="100000">
                                              <p:val>
                                                <p:strVal val="#ppt_y"/>
                                              </p:val>
                                            </p:tav>
                                          </p:tavLst>
                                        </p:anim>
                                      </p:childTnLst>
                                    </p:cTn>
                                  </p:par>
                                </p:childTnLst>
                              </p:cTn>
                            </p:par>
                            <p:par>
                              <p:cTn id="56" fill="hold">
                                <p:stCondLst>
                                  <p:cond delay="5500"/>
                                </p:stCondLst>
                                <p:childTnLst>
                                  <p:par>
                                    <p:cTn id="57" presetID="22" presetClass="entr" presetSubtype="8" fill="hold" grpId="0"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left)">
                                          <p:cBhvr>
                                            <p:cTn id="59" dur="500"/>
                                            <p:tgtEl>
                                              <p:spTgt spid="36"/>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wipe(left)">
                                          <p:cBhvr>
                                            <p:cTn id="62" dur="750"/>
                                            <p:tgtEl>
                                              <p:spTgt spid="43"/>
                                            </p:tgtEl>
                                          </p:cBhvr>
                                        </p:animEffect>
                                      </p:childTnLst>
                                    </p:cTn>
                                  </p:par>
                                </p:childTnLst>
                              </p:cTn>
                            </p:par>
                            <p:par>
                              <p:cTn id="63" fill="hold">
                                <p:stCondLst>
                                  <p:cond delay="6250"/>
                                </p:stCondLst>
                                <p:childTnLst>
                                  <p:par>
                                    <p:cTn id="64" presetID="2" presetClass="entr" presetSubtype="2" fill="hold" nodeType="afterEffect" p14:presetBounceEnd="40000">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14:bounceEnd="40000">
                                          <p:cBhvr additive="base">
                                            <p:cTn id="66" dur="400" fill="hold"/>
                                            <p:tgtEl>
                                              <p:spTgt spid="25"/>
                                            </p:tgtEl>
                                            <p:attrNameLst>
                                              <p:attrName>ppt_x</p:attrName>
                                            </p:attrNameLst>
                                          </p:cBhvr>
                                          <p:tavLst>
                                            <p:tav tm="0">
                                              <p:val>
                                                <p:strVal val="1+#ppt_w/2"/>
                                              </p:val>
                                            </p:tav>
                                            <p:tav tm="100000">
                                              <p:val>
                                                <p:strVal val="#ppt_x"/>
                                              </p:val>
                                            </p:tav>
                                          </p:tavLst>
                                        </p:anim>
                                        <p:anim calcmode="lin" valueType="num" p14:bounceEnd="40000">
                                          <p:cBhvr additive="base">
                                            <p:cTn id="67" dur="400" fill="hold"/>
                                            <p:tgtEl>
                                              <p:spTgt spid="25"/>
                                            </p:tgtEl>
                                            <p:attrNameLst>
                                              <p:attrName>ppt_y</p:attrName>
                                            </p:attrNameLst>
                                          </p:cBhvr>
                                          <p:tavLst>
                                            <p:tav tm="0">
                                              <p:val>
                                                <p:strVal val="#ppt_y"/>
                                              </p:val>
                                            </p:tav>
                                            <p:tav tm="100000">
                                              <p:val>
                                                <p:strVal val="#ppt_y"/>
                                              </p:val>
                                            </p:tav>
                                          </p:tavLst>
                                        </p:anim>
                                      </p:childTnLst>
                                    </p:cTn>
                                  </p:par>
                                </p:childTnLst>
                              </p:cTn>
                            </p:par>
                            <p:par>
                              <p:cTn id="68" fill="hold">
                                <p:stCondLst>
                                  <p:cond delay="6650"/>
                                </p:stCondLst>
                                <p:childTnLst>
                                  <p:par>
                                    <p:cTn id="69" presetID="2" presetClass="entr" presetSubtype="8" fill="hold" nodeType="afterEffect" p14:presetBounceEnd="40000">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14:bounceEnd="40000">
                                          <p:cBhvr additive="base">
                                            <p:cTn id="71" dur="600" fill="hold"/>
                                            <p:tgtEl>
                                              <p:spTgt spid="13"/>
                                            </p:tgtEl>
                                            <p:attrNameLst>
                                              <p:attrName>ppt_x</p:attrName>
                                            </p:attrNameLst>
                                          </p:cBhvr>
                                          <p:tavLst>
                                            <p:tav tm="0">
                                              <p:val>
                                                <p:strVal val="0-#ppt_w/2"/>
                                              </p:val>
                                            </p:tav>
                                            <p:tav tm="100000">
                                              <p:val>
                                                <p:strVal val="#ppt_x"/>
                                              </p:val>
                                            </p:tav>
                                          </p:tavLst>
                                        </p:anim>
                                        <p:anim calcmode="lin" valueType="num" p14:bounceEnd="40000">
                                          <p:cBhvr additive="base">
                                            <p:cTn id="72" dur="600" fill="hold"/>
                                            <p:tgtEl>
                                              <p:spTgt spid="13"/>
                                            </p:tgtEl>
                                            <p:attrNameLst>
                                              <p:attrName>ppt_y</p:attrName>
                                            </p:attrNameLst>
                                          </p:cBhvr>
                                          <p:tavLst>
                                            <p:tav tm="0">
                                              <p:val>
                                                <p:strVal val="#ppt_y"/>
                                              </p:val>
                                            </p:tav>
                                            <p:tav tm="100000">
                                              <p:val>
                                                <p:strVal val="#ppt_y"/>
                                              </p:val>
                                            </p:tav>
                                          </p:tavLst>
                                        </p:anim>
                                      </p:childTnLst>
                                    </p:cTn>
                                  </p:par>
                                </p:childTnLst>
                              </p:cTn>
                            </p:par>
                            <p:par>
                              <p:cTn id="73" fill="hold">
                                <p:stCondLst>
                                  <p:cond delay="7250"/>
                                </p:stCondLst>
                                <p:childTnLst>
                                  <p:par>
                                    <p:cTn id="74" presetID="22" presetClass="entr" presetSubtype="2" fill="hold" grpId="0" nodeType="after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wipe(right)">
                                          <p:cBhvr>
                                            <p:cTn id="76" dur="500"/>
                                            <p:tgtEl>
                                              <p:spTgt spid="44"/>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wipe(right)">
                                          <p:cBhvr>
                                            <p:cTn id="79" dur="7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3" grpId="0"/>
          <p:bldP spid="57" grpId="0"/>
          <p:bldP spid="58" grpId="0"/>
          <p:bldP spid="44" grpId="0"/>
          <p:bldP spid="50" grpId="0"/>
          <p:bldP spid="55" grpId="0"/>
          <p:bldP spid="56" grpId="0"/>
          <p:bldP spid="37" grpId="0"/>
          <p:bldP spid="3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500"/>
                                            <p:tgtEl>
                                              <p:spTgt spid="38"/>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400" fill="hold"/>
                                            <p:tgtEl>
                                              <p:spTgt spid="23"/>
                                            </p:tgtEl>
                                            <p:attrNameLst>
                                              <p:attrName>ppt_x</p:attrName>
                                            </p:attrNameLst>
                                          </p:cBhvr>
                                          <p:tavLst>
                                            <p:tav tm="0">
                                              <p:val>
                                                <p:strVal val="0-#ppt_w/2"/>
                                              </p:val>
                                            </p:tav>
                                            <p:tav tm="100000">
                                              <p:val>
                                                <p:strVal val="#ppt_x"/>
                                              </p:val>
                                            </p:tav>
                                          </p:tavLst>
                                        </p:anim>
                                        <p:anim calcmode="lin" valueType="num">
                                          <p:cBhvr additive="base">
                                            <p:cTn id="16" dur="40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1400"/>
                                </p:stCondLst>
                                <p:childTnLst>
                                  <p:par>
                                    <p:cTn id="18" presetID="2" presetClass="entr" presetSubtype="2"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600" fill="hold"/>
                                            <p:tgtEl>
                                              <p:spTgt spid="10"/>
                                            </p:tgtEl>
                                            <p:attrNameLst>
                                              <p:attrName>ppt_x</p:attrName>
                                            </p:attrNameLst>
                                          </p:cBhvr>
                                          <p:tavLst>
                                            <p:tav tm="0">
                                              <p:val>
                                                <p:strVal val="1+#ppt_w/2"/>
                                              </p:val>
                                            </p:tav>
                                            <p:tav tm="100000">
                                              <p:val>
                                                <p:strVal val="#ppt_x"/>
                                              </p:val>
                                            </p:tav>
                                          </p:tavLst>
                                        </p:anim>
                                        <p:anim calcmode="lin" valueType="num">
                                          <p:cBhvr additive="base">
                                            <p:cTn id="21" dur="600" fill="hold"/>
                                            <p:tgtEl>
                                              <p:spTgt spid="10"/>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wipe(left)">
                                          <p:cBhvr>
                                            <p:cTn id="25" dur="500"/>
                                            <p:tgtEl>
                                              <p:spTgt spid="5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left)">
                                          <p:cBhvr>
                                            <p:cTn id="28" dur="750"/>
                                            <p:tgtEl>
                                              <p:spTgt spid="56"/>
                                            </p:tgtEl>
                                          </p:cBhvr>
                                        </p:animEffect>
                                      </p:childTnLst>
                                    </p:cTn>
                                  </p:par>
                                </p:childTnLst>
                              </p:cTn>
                            </p:par>
                            <p:par>
                              <p:cTn id="29" fill="hold">
                                <p:stCondLst>
                                  <p:cond delay="2750"/>
                                </p:stCondLst>
                                <p:childTnLst>
                                  <p:par>
                                    <p:cTn id="30" presetID="2" presetClass="entr" presetSubtype="2"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400" fill="hold"/>
                                            <p:tgtEl>
                                              <p:spTgt spid="24"/>
                                            </p:tgtEl>
                                            <p:attrNameLst>
                                              <p:attrName>ppt_x</p:attrName>
                                            </p:attrNameLst>
                                          </p:cBhvr>
                                          <p:tavLst>
                                            <p:tav tm="0">
                                              <p:val>
                                                <p:strVal val="1+#ppt_w/2"/>
                                              </p:val>
                                            </p:tav>
                                            <p:tav tm="100000">
                                              <p:val>
                                                <p:strVal val="#ppt_x"/>
                                              </p:val>
                                            </p:tav>
                                          </p:tavLst>
                                        </p:anim>
                                        <p:anim calcmode="lin" valueType="num">
                                          <p:cBhvr additive="base">
                                            <p:cTn id="33" dur="400" fill="hold"/>
                                            <p:tgtEl>
                                              <p:spTgt spid="24"/>
                                            </p:tgtEl>
                                            <p:attrNameLst>
                                              <p:attrName>ppt_y</p:attrName>
                                            </p:attrNameLst>
                                          </p:cBhvr>
                                          <p:tavLst>
                                            <p:tav tm="0">
                                              <p:val>
                                                <p:strVal val="#ppt_y"/>
                                              </p:val>
                                            </p:tav>
                                            <p:tav tm="100000">
                                              <p:val>
                                                <p:strVal val="#ppt_y"/>
                                              </p:val>
                                            </p:tav>
                                          </p:tavLst>
                                        </p:anim>
                                      </p:childTnLst>
                                    </p:cTn>
                                  </p:par>
                                </p:childTnLst>
                              </p:cTn>
                            </p:par>
                            <p:par>
                              <p:cTn id="34" fill="hold">
                                <p:stCondLst>
                                  <p:cond delay="3150"/>
                                </p:stCondLst>
                                <p:childTnLst>
                                  <p:par>
                                    <p:cTn id="35" presetID="2" presetClass="entr" presetSubtype="8"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600" fill="hold"/>
                                            <p:tgtEl>
                                              <p:spTgt spid="11"/>
                                            </p:tgtEl>
                                            <p:attrNameLst>
                                              <p:attrName>ppt_x</p:attrName>
                                            </p:attrNameLst>
                                          </p:cBhvr>
                                          <p:tavLst>
                                            <p:tav tm="0">
                                              <p:val>
                                                <p:strVal val="0-#ppt_w/2"/>
                                              </p:val>
                                            </p:tav>
                                            <p:tav tm="100000">
                                              <p:val>
                                                <p:strVal val="#ppt_x"/>
                                              </p:val>
                                            </p:tav>
                                          </p:tavLst>
                                        </p:anim>
                                        <p:anim calcmode="lin" valueType="num">
                                          <p:cBhvr additive="base">
                                            <p:cTn id="38" dur="600" fill="hold"/>
                                            <p:tgtEl>
                                              <p:spTgt spid="11"/>
                                            </p:tgtEl>
                                            <p:attrNameLst>
                                              <p:attrName>ppt_y</p:attrName>
                                            </p:attrNameLst>
                                          </p:cBhvr>
                                          <p:tavLst>
                                            <p:tav tm="0">
                                              <p:val>
                                                <p:strVal val="#ppt_y"/>
                                              </p:val>
                                            </p:tav>
                                            <p:tav tm="100000">
                                              <p:val>
                                                <p:strVal val="#ppt_y"/>
                                              </p:val>
                                            </p:tav>
                                          </p:tavLst>
                                        </p:anim>
                                      </p:childTnLst>
                                    </p:cTn>
                                  </p:par>
                                </p:childTnLst>
                              </p:cTn>
                            </p:par>
                            <p:par>
                              <p:cTn id="39" fill="hold">
                                <p:stCondLst>
                                  <p:cond delay="3750"/>
                                </p:stCondLst>
                                <p:childTnLst>
                                  <p:par>
                                    <p:cTn id="40" presetID="22" presetClass="entr" presetSubtype="2" fill="hold" grpId="0" nodeType="after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right)">
                                          <p:cBhvr>
                                            <p:cTn id="42" dur="500"/>
                                            <p:tgtEl>
                                              <p:spTgt spid="5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wipe(right)">
                                          <p:cBhvr>
                                            <p:cTn id="45" dur="750"/>
                                            <p:tgtEl>
                                              <p:spTgt spid="58"/>
                                            </p:tgtEl>
                                          </p:cBhvr>
                                        </p:animEffect>
                                      </p:childTnLst>
                                    </p:cTn>
                                  </p:par>
                                </p:childTnLst>
                              </p:cTn>
                            </p:par>
                            <p:par>
                              <p:cTn id="46" fill="hold">
                                <p:stCondLst>
                                  <p:cond delay="4500"/>
                                </p:stCondLst>
                                <p:childTnLst>
                                  <p:par>
                                    <p:cTn id="47" presetID="2" presetClass="entr" presetSubtype="8" fill="hold" nodeType="after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400" fill="hold"/>
                                            <p:tgtEl>
                                              <p:spTgt spid="22"/>
                                            </p:tgtEl>
                                            <p:attrNameLst>
                                              <p:attrName>ppt_x</p:attrName>
                                            </p:attrNameLst>
                                          </p:cBhvr>
                                          <p:tavLst>
                                            <p:tav tm="0">
                                              <p:val>
                                                <p:strVal val="0-#ppt_w/2"/>
                                              </p:val>
                                            </p:tav>
                                            <p:tav tm="100000">
                                              <p:val>
                                                <p:strVal val="#ppt_x"/>
                                              </p:val>
                                            </p:tav>
                                          </p:tavLst>
                                        </p:anim>
                                        <p:anim calcmode="lin" valueType="num">
                                          <p:cBhvr additive="base">
                                            <p:cTn id="50" dur="400" fill="hold"/>
                                            <p:tgtEl>
                                              <p:spTgt spid="22"/>
                                            </p:tgtEl>
                                            <p:attrNameLst>
                                              <p:attrName>ppt_y</p:attrName>
                                            </p:attrNameLst>
                                          </p:cBhvr>
                                          <p:tavLst>
                                            <p:tav tm="0">
                                              <p:val>
                                                <p:strVal val="#ppt_y"/>
                                              </p:val>
                                            </p:tav>
                                            <p:tav tm="100000">
                                              <p:val>
                                                <p:strVal val="#ppt_y"/>
                                              </p:val>
                                            </p:tav>
                                          </p:tavLst>
                                        </p:anim>
                                      </p:childTnLst>
                                    </p:cTn>
                                  </p:par>
                                </p:childTnLst>
                              </p:cTn>
                            </p:par>
                            <p:par>
                              <p:cTn id="51" fill="hold">
                                <p:stCondLst>
                                  <p:cond delay="4900"/>
                                </p:stCondLst>
                                <p:childTnLst>
                                  <p:par>
                                    <p:cTn id="52" presetID="2" presetClass="entr" presetSubtype="2" fill="hold" nodeType="after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600" fill="hold"/>
                                            <p:tgtEl>
                                              <p:spTgt spid="12"/>
                                            </p:tgtEl>
                                            <p:attrNameLst>
                                              <p:attrName>ppt_x</p:attrName>
                                            </p:attrNameLst>
                                          </p:cBhvr>
                                          <p:tavLst>
                                            <p:tav tm="0">
                                              <p:val>
                                                <p:strVal val="1+#ppt_w/2"/>
                                              </p:val>
                                            </p:tav>
                                            <p:tav tm="100000">
                                              <p:val>
                                                <p:strVal val="#ppt_x"/>
                                              </p:val>
                                            </p:tav>
                                          </p:tavLst>
                                        </p:anim>
                                        <p:anim calcmode="lin" valueType="num">
                                          <p:cBhvr additive="base">
                                            <p:cTn id="55" dur="600" fill="hold"/>
                                            <p:tgtEl>
                                              <p:spTgt spid="12"/>
                                            </p:tgtEl>
                                            <p:attrNameLst>
                                              <p:attrName>ppt_y</p:attrName>
                                            </p:attrNameLst>
                                          </p:cBhvr>
                                          <p:tavLst>
                                            <p:tav tm="0">
                                              <p:val>
                                                <p:strVal val="#ppt_y"/>
                                              </p:val>
                                            </p:tav>
                                            <p:tav tm="100000">
                                              <p:val>
                                                <p:strVal val="#ppt_y"/>
                                              </p:val>
                                            </p:tav>
                                          </p:tavLst>
                                        </p:anim>
                                      </p:childTnLst>
                                    </p:cTn>
                                  </p:par>
                                </p:childTnLst>
                              </p:cTn>
                            </p:par>
                            <p:par>
                              <p:cTn id="56" fill="hold">
                                <p:stCondLst>
                                  <p:cond delay="5500"/>
                                </p:stCondLst>
                                <p:childTnLst>
                                  <p:par>
                                    <p:cTn id="57" presetID="22" presetClass="entr" presetSubtype="8" fill="hold" grpId="0"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left)">
                                          <p:cBhvr>
                                            <p:cTn id="59" dur="500"/>
                                            <p:tgtEl>
                                              <p:spTgt spid="36"/>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wipe(left)">
                                          <p:cBhvr>
                                            <p:cTn id="62" dur="750"/>
                                            <p:tgtEl>
                                              <p:spTgt spid="43"/>
                                            </p:tgtEl>
                                          </p:cBhvr>
                                        </p:animEffect>
                                      </p:childTnLst>
                                    </p:cTn>
                                  </p:par>
                                </p:childTnLst>
                              </p:cTn>
                            </p:par>
                            <p:par>
                              <p:cTn id="63" fill="hold">
                                <p:stCondLst>
                                  <p:cond delay="6250"/>
                                </p:stCondLst>
                                <p:childTnLst>
                                  <p:par>
                                    <p:cTn id="64" presetID="2" presetClass="entr" presetSubtype="2" fill="hold" nodeType="after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additive="base">
                                            <p:cTn id="66" dur="400" fill="hold"/>
                                            <p:tgtEl>
                                              <p:spTgt spid="25"/>
                                            </p:tgtEl>
                                            <p:attrNameLst>
                                              <p:attrName>ppt_x</p:attrName>
                                            </p:attrNameLst>
                                          </p:cBhvr>
                                          <p:tavLst>
                                            <p:tav tm="0">
                                              <p:val>
                                                <p:strVal val="1+#ppt_w/2"/>
                                              </p:val>
                                            </p:tav>
                                            <p:tav tm="100000">
                                              <p:val>
                                                <p:strVal val="#ppt_x"/>
                                              </p:val>
                                            </p:tav>
                                          </p:tavLst>
                                        </p:anim>
                                        <p:anim calcmode="lin" valueType="num">
                                          <p:cBhvr additive="base">
                                            <p:cTn id="67" dur="400" fill="hold"/>
                                            <p:tgtEl>
                                              <p:spTgt spid="25"/>
                                            </p:tgtEl>
                                            <p:attrNameLst>
                                              <p:attrName>ppt_y</p:attrName>
                                            </p:attrNameLst>
                                          </p:cBhvr>
                                          <p:tavLst>
                                            <p:tav tm="0">
                                              <p:val>
                                                <p:strVal val="#ppt_y"/>
                                              </p:val>
                                            </p:tav>
                                            <p:tav tm="100000">
                                              <p:val>
                                                <p:strVal val="#ppt_y"/>
                                              </p:val>
                                            </p:tav>
                                          </p:tavLst>
                                        </p:anim>
                                      </p:childTnLst>
                                    </p:cTn>
                                  </p:par>
                                </p:childTnLst>
                              </p:cTn>
                            </p:par>
                            <p:par>
                              <p:cTn id="68" fill="hold">
                                <p:stCondLst>
                                  <p:cond delay="6650"/>
                                </p:stCondLst>
                                <p:childTnLst>
                                  <p:par>
                                    <p:cTn id="69" presetID="2" presetClass="entr" presetSubtype="8" fill="hold" nodeType="after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600" fill="hold"/>
                                            <p:tgtEl>
                                              <p:spTgt spid="13"/>
                                            </p:tgtEl>
                                            <p:attrNameLst>
                                              <p:attrName>ppt_x</p:attrName>
                                            </p:attrNameLst>
                                          </p:cBhvr>
                                          <p:tavLst>
                                            <p:tav tm="0">
                                              <p:val>
                                                <p:strVal val="0-#ppt_w/2"/>
                                              </p:val>
                                            </p:tav>
                                            <p:tav tm="100000">
                                              <p:val>
                                                <p:strVal val="#ppt_x"/>
                                              </p:val>
                                            </p:tav>
                                          </p:tavLst>
                                        </p:anim>
                                        <p:anim calcmode="lin" valueType="num">
                                          <p:cBhvr additive="base">
                                            <p:cTn id="72" dur="600" fill="hold"/>
                                            <p:tgtEl>
                                              <p:spTgt spid="13"/>
                                            </p:tgtEl>
                                            <p:attrNameLst>
                                              <p:attrName>ppt_y</p:attrName>
                                            </p:attrNameLst>
                                          </p:cBhvr>
                                          <p:tavLst>
                                            <p:tav tm="0">
                                              <p:val>
                                                <p:strVal val="#ppt_y"/>
                                              </p:val>
                                            </p:tav>
                                            <p:tav tm="100000">
                                              <p:val>
                                                <p:strVal val="#ppt_y"/>
                                              </p:val>
                                            </p:tav>
                                          </p:tavLst>
                                        </p:anim>
                                      </p:childTnLst>
                                    </p:cTn>
                                  </p:par>
                                </p:childTnLst>
                              </p:cTn>
                            </p:par>
                            <p:par>
                              <p:cTn id="73" fill="hold">
                                <p:stCondLst>
                                  <p:cond delay="7250"/>
                                </p:stCondLst>
                                <p:childTnLst>
                                  <p:par>
                                    <p:cTn id="74" presetID="22" presetClass="entr" presetSubtype="2" fill="hold" grpId="0" nodeType="after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wipe(right)">
                                          <p:cBhvr>
                                            <p:cTn id="76" dur="500"/>
                                            <p:tgtEl>
                                              <p:spTgt spid="44"/>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wipe(right)">
                                          <p:cBhvr>
                                            <p:cTn id="79" dur="7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3" grpId="0"/>
          <p:bldP spid="57" grpId="0"/>
          <p:bldP spid="58" grpId="0"/>
          <p:bldP spid="44" grpId="0"/>
          <p:bldP spid="50" grpId="0"/>
          <p:bldP spid="55" grpId="0"/>
          <p:bldP spid="56" grpId="0"/>
          <p:bldP spid="37" grpId="0"/>
          <p:bldP spid="38"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772561" y="3806864"/>
            <a:ext cx="2646878" cy="830997"/>
          </a:xfrm>
          <a:prstGeom prst="rect">
            <a:avLst/>
          </a:prstGeom>
          <a:noFill/>
        </p:spPr>
        <p:txBody>
          <a:bodyPr vert="horz" wrap="none" rtlCol="0" anchor="ctr">
            <a:spAutoFit/>
          </a:bodyPr>
          <a:lstStyle/>
          <a:p>
            <a:pPr algn="ctr"/>
            <a:r>
              <a:rPr lang="zh-CN" altLang="en-US" sz="4800" b="1" dirty="0">
                <a:solidFill>
                  <a:schemeClr val="tx1">
                    <a:lumMod val="75000"/>
                    <a:lumOff val="25000"/>
                  </a:schemeClr>
                </a:solidFill>
              </a:rPr>
              <a:t>实施方案</a:t>
            </a:r>
          </a:p>
        </p:txBody>
      </p:sp>
      <p:sp>
        <p:nvSpPr>
          <p:cNvPr id="16" name="矩形 47"/>
          <p:cNvSpPr>
            <a:spLocks noChangeArrowheads="1"/>
          </p:cNvSpPr>
          <p:nvPr/>
        </p:nvSpPr>
        <p:spPr bwMode="auto">
          <a:xfrm>
            <a:off x="3625516" y="4743323"/>
            <a:ext cx="4940968" cy="683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600" dirty="0">
                <a:solidFill>
                  <a:schemeClr val="tx1">
                    <a:lumMod val="50000"/>
                    <a:lumOff val="50000"/>
                  </a:schemeClr>
                </a:solidFill>
                <a:sym typeface="微软雅黑" pitchFamily="34" charset="-122"/>
              </a:rPr>
              <a:t>有针对性的图像采集工作可以保证解决特定设计问题过程的可实施性</a:t>
            </a:r>
            <a:endParaRPr lang="en-US" altLang="zh-CN" sz="1600" dirty="0">
              <a:solidFill>
                <a:schemeClr val="tx1">
                  <a:lumMod val="50000"/>
                  <a:lumOff val="50000"/>
                </a:schemeClr>
              </a:solidFill>
              <a:sym typeface="微软雅黑" pitchFamily="34" charset="-122"/>
            </a:endParaRPr>
          </a:p>
        </p:txBody>
      </p:sp>
      <p:grpSp>
        <p:nvGrpSpPr>
          <p:cNvPr id="10" name="组合 9"/>
          <p:cNvGrpSpPr/>
          <p:nvPr/>
        </p:nvGrpSpPr>
        <p:grpSpPr>
          <a:xfrm>
            <a:off x="5023040" y="1569382"/>
            <a:ext cx="2498670" cy="1862048"/>
            <a:chOff x="2757770" y="2361497"/>
            <a:chExt cx="2498670" cy="1862048"/>
          </a:xfrm>
        </p:grpSpPr>
        <p:sp>
          <p:nvSpPr>
            <p:cNvPr id="12" name="TextBox 59"/>
            <p:cNvSpPr txBox="1">
              <a:spLocks noChangeArrowheads="1"/>
            </p:cNvSpPr>
            <p:nvPr/>
          </p:nvSpPr>
          <p:spPr bwMode="auto">
            <a:xfrm flipH="1">
              <a:off x="3115977" y="2361497"/>
              <a:ext cx="1782258" cy="1862048"/>
            </a:xfrm>
            <a:prstGeom prst="rect">
              <a:avLst/>
            </a:prstGeom>
            <a:noFill/>
            <a:ln>
              <a:noFill/>
            </a:ln>
          </p:spPr>
          <p:txBody>
            <a:bodyPr wrap="squar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685800">
                <a:defRPr/>
              </a:pPr>
              <a:r>
                <a:rPr lang="en-US" altLang="zh-CN" sz="11500" kern="0" dirty="0">
                  <a:solidFill>
                    <a:schemeClr val="accent1"/>
                  </a:solidFill>
                  <a:latin typeface="Impact" panose="020B0806030902050204" pitchFamily="34" charset="0"/>
                  <a:ea typeface="微软雅黑" pitchFamily="34" charset="-122"/>
                </a:rPr>
                <a:t>04</a:t>
              </a:r>
              <a:endParaRPr lang="en-US" altLang="ko-KR" sz="8800" kern="0" dirty="0">
                <a:solidFill>
                  <a:schemeClr val="accent1"/>
                </a:solidFill>
                <a:latin typeface="Impact" panose="020B0806030902050204" pitchFamily="34" charset="0"/>
                <a:ea typeface="微软雅黑" pitchFamily="34" charset="-122"/>
              </a:endParaRPr>
            </a:p>
          </p:txBody>
        </p:sp>
        <p:sp>
          <p:nvSpPr>
            <p:cNvPr id="13" name="椭圆 12"/>
            <p:cNvSpPr/>
            <p:nvPr/>
          </p:nvSpPr>
          <p:spPr>
            <a:xfrm>
              <a:off x="2787950" y="3646240"/>
              <a:ext cx="2468490" cy="327680"/>
            </a:xfrm>
            <a:prstGeom prst="ellipse">
              <a:avLst/>
            </a:prstGeom>
            <a:gradFill flip="none" rotWithShape="1">
              <a:gsLst>
                <a:gs pos="0">
                  <a:schemeClr val="tx1">
                    <a:alpha val="90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757770" y="3801706"/>
              <a:ext cx="2498670" cy="38786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任意多边形 16"/>
          <p:cNvSpPr/>
          <p:nvPr/>
        </p:nvSpPr>
        <p:spPr>
          <a:xfrm>
            <a:off x="5318387" y="1331543"/>
            <a:ext cx="1954610" cy="1113172"/>
          </a:xfrm>
          <a:custGeom>
            <a:avLst/>
            <a:gdLst>
              <a:gd name="connsiteX0" fmla="*/ 0 w 1845118"/>
              <a:gd name="connsiteY0" fmla="*/ 0 h 1113172"/>
              <a:gd name="connsiteX1" fmla="*/ 1845118 w 1845118"/>
              <a:gd name="connsiteY1" fmla="*/ 0 h 1113172"/>
              <a:gd name="connsiteX2" fmla="*/ 1845118 w 1845118"/>
              <a:gd name="connsiteY2" fmla="*/ 1113172 h 1113172"/>
              <a:gd name="connsiteX3" fmla="*/ 1054278 w 1845118"/>
              <a:gd name="connsiteY3" fmla="*/ 1113172 h 1113172"/>
              <a:gd name="connsiteX4" fmla="*/ 1054278 w 1845118"/>
              <a:gd name="connsiteY4" fmla="*/ 539460 h 1113172"/>
              <a:gd name="connsiteX5" fmla="*/ 0 w 1845118"/>
              <a:gd name="connsiteY5" fmla="*/ 539460 h 1113172"/>
              <a:gd name="connsiteX0" fmla="*/ 1054278 w 1845118"/>
              <a:gd name="connsiteY0" fmla="*/ 539460 h 1113172"/>
              <a:gd name="connsiteX1" fmla="*/ 0 w 1845118"/>
              <a:gd name="connsiteY1" fmla="*/ 539460 h 1113172"/>
              <a:gd name="connsiteX2" fmla="*/ 0 w 1845118"/>
              <a:gd name="connsiteY2" fmla="*/ 0 h 1113172"/>
              <a:gd name="connsiteX3" fmla="*/ 1845118 w 1845118"/>
              <a:gd name="connsiteY3" fmla="*/ 0 h 1113172"/>
              <a:gd name="connsiteX4" fmla="*/ 1845118 w 1845118"/>
              <a:gd name="connsiteY4" fmla="*/ 1113172 h 1113172"/>
              <a:gd name="connsiteX5" fmla="*/ 1054278 w 1845118"/>
              <a:gd name="connsiteY5" fmla="*/ 1113172 h 1113172"/>
              <a:gd name="connsiteX6" fmla="*/ 1145718 w 1845118"/>
              <a:gd name="connsiteY6" fmla="*/ 630900 h 1113172"/>
              <a:gd name="connsiteX0" fmla="*/ 1054278 w 1845118"/>
              <a:gd name="connsiteY0" fmla="*/ 539460 h 1113172"/>
              <a:gd name="connsiteX1" fmla="*/ 0 w 1845118"/>
              <a:gd name="connsiteY1" fmla="*/ 539460 h 1113172"/>
              <a:gd name="connsiteX2" fmla="*/ 0 w 1845118"/>
              <a:gd name="connsiteY2" fmla="*/ 0 h 1113172"/>
              <a:gd name="connsiteX3" fmla="*/ 1845118 w 1845118"/>
              <a:gd name="connsiteY3" fmla="*/ 0 h 1113172"/>
              <a:gd name="connsiteX4" fmla="*/ 1845118 w 1845118"/>
              <a:gd name="connsiteY4" fmla="*/ 1113172 h 1113172"/>
              <a:gd name="connsiteX5" fmla="*/ 1054278 w 1845118"/>
              <a:gd name="connsiteY5" fmla="*/ 1113172 h 1113172"/>
              <a:gd name="connsiteX0" fmla="*/ 0 w 1845118"/>
              <a:gd name="connsiteY0" fmla="*/ 539460 h 1113172"/>
              <a:gd name="connsiteX1" fmla="*/ 0 w 1845118"/>
              <a:gd name="connsiteY1" fmla="*/ 0 h 1113172"/>
              <a:gd name="connsiteX2" fmla="*/ 1845118 w 1845118"/>
              <a:gd name="connsiteY2" fmla="*/ 0 h 1113172"/>
              <a:gd name="connsiteX3" fmla="*/ 1845118 w 1845118"/>
              <a:gd name="connsiteY3" fmla="*/ 1113172 h 1113172"/>
              <a:gd name="connsiteX4" fmla="*/ 1054278 w 1845118"/>
              <a:gd name="connsiteY4" fmla="*/ 1113172 h 1113172"/>
              <a:gd name="connsiteX0" fmla="*/ 0 w 1845118"/>
              <a:gd name="connsiteY0" fmla="*/ 539460 h 1113172"/>
              <a:gd name="connsiteX1" fmla="*/ 0 w 1845118"/>
              <a:gd name="connsiteY1" fmla="*/ 0 h 1113172"/>
              <a:gd name="connsiteX2" fmla="*/ 1845118 w 1845118"/>
              <a:gd name="connsiteY2" fmla="*/ 0 h 1113172"/>
              <a:gd name="connsiteX3" fmla="*/ 1845118 w 1845118"/>
              <a:gd name="connsiteY3" fmla="*/ 1113172 h 1113172"/>
            </a:gdLst>
            <a:ahLst/>
            <a:cxnLst>
              <a:cxn ang="0">
                <a:pos x="connsiteX0" y="connsiteY0"/>
              </a:cxn>
              <a:cxn ang="0">
                <a:pos x="connsiteX1" y="connsiteY1"/>
              </a:cxn>
              <a:cxn ang="0">
                <a:pos x="connsiteX2" y="connsiteY2"/>
              </a:cxn>
              <a:cxn ang="0">
                <a:pos x="connsiteX3" y="connsiteY3"/>
              </a:cxn>
            </a:cxnLst>
            <a:rect l="l" t="t" r="r" b="b"/>
            <a:pathLst>
              <a:path w="1845118" h="1113172">
                <a:moveTo>
                  <a:pt x="0" y="539460"/>
                </a:moveTo>
                <a:lnTo>
                  <a:pt x="0" y="0"/>
                </a:lnTo>
                <a:lnTo>
                  <a:pt x="1845118" y="0"/>
                </a:lnTo>
                <a:lnTo>
                  <a:pt x="1845118" y="1113172"/>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18"/>
          <p:cNvSpPr/>
          <p:nvPr/>
        </p:nvSpPr>
        <p:spPr>
          <a:xfrm>
            <a:off x="5023040" y="1639722"/>
            <a:ext cx="2498670" cy="1827878"/>
          </a:xfrm>
          <a:custGeom>
            <a:avLst/>
            <a:gdLst>
              <a:gd name="connsiteX0" fmla="*/ 0 w 2362498"/>
              <a:gd name="connsiteY0" fmla="*/ 0 h 1827878"/>
              <a:gd name="connsiteX1" fmla="*/ 618105 w 2362498"/>
              <a:gd name="connsiteY1" fmla="*/ 0 h 1827878"/>
              <a:gd name="connsiteX2" fmla="*/ 618105 w 2362498"/>
              <a:gd name="connsiteY2" fmla="*/ 1612423 h 1827878"/>
              <a:gd name="connsiteX3" fmla="*/ 2362498 w 2362498"/>
              <a:gd name="connsiteY3" fmla="*/ 1612423 h 1827878"/>
              <a:gd name="connsiteX4" fmla="*/ 2362498 w 2362498"/>
              <a:gd name="connsiteY4" fmla="*/ 1827878 h 1827878"/>
              <a:gd name="connsiteX5" fmla="*/ 839514 w 2362498"/>
              <a:gd name="connsiteY5" fmla="*/ 1827878 h 1827878"/>
              <a:gd name="connsiteX6" fmla="*/ 433218 w 2362498"/>
              <a:gd name="connsiteY6" fmla="*/ 1827878 h 1827878"/>
              <a:gd name="connsiteX7" fmla="*/ 433218 w 2362498"/>
              <a:gd name="connsiteY7" fmla="*/ 1826314 h 1827878"/>
              <a:gd name="connsiteX8" fmla="*/ 0 w 2362498"/>
              <a:gd name="connsiteY8" fmla="*/ 1826314 h 1827878"/>
              <a:gd name="connsiteX0" fmla="*/ 618105 w 2362498"/>
              <a:gd name="connsiteY0" fmla="*/ 1612423 h 1827878"/>
              <a:gd name="connsiteX1" fmla="*/ 2362498 w 2362498"/>
              <a:gd name="connsiteY1" fmla="*/ 1612423 h 1827878"/>
              <a:gd name="connsiteX2" fmla="*/ 2362498 w 2362498"/>
              <a:gd name="connsiteY2" fmla="*/ 1827878 h 1827878"/>
              <a:gd name="connsiteX3" fmla="*/ 839514 w 2362498"/>
              <a:gd name="connsiteY3" fmla="*/ 1827878 h 1827878"/>
              <a:gd name="connsiteX4" fmla="*/ 433218 w 2362498"/>
              <a:gd name="connsiteY4" fmla="*/ 1827878 h 1827878"/>
              <a:gd name="connsiteX5" fmla="*/ 433218 w 2362498"/>
              <a:gd name="connsiteY5" fmla="*/ 1826314 h 1827878"/>
              <a:gd name="connsiteX6" fmla="*/ 0 w 2362498"/>
              <a:gd name="connsiteY6" fmla="*/ 1826314 h 1827878"/>
              <a:gd name="connsiteX7" fmla="*/ 0 w 2362498"/>
              <a:gd name="connsiteY7" fmla="*/ 0 h 1827878"/>
              <a:gd name="connsiteX8" fmla="*/ 618105 w 2362498"/>
              <a:gd name="connsiteY8" fmla="*/ 0 h 1827878"/>
              <a:gd name="connsiteX9" fmla="*/ 709545 w 2362498"/>
              <a:gd name="connsiteY9" fmla="*/ 1703863 h 1827878"/>
              <a:gd name="connsiteX0" fmla="*/ 618105 w 2362498"/>
              <a:gd name="connsiteY0" fmla="*/ 1612423 h 1827878"/>
              <a:gd name="connsiteX1" fmla="*/ 2362498 w 2362498"/>
              <a:gd name="connsiteY1" fmla="*/ 1612423 h 1827878"/>
              <a:gd name="connsiteX2" fmla="*/ 2362498 w 2362498"/>
              <a:gd name="connsiteY2" fmla="*/ 1827878 h 1827878"/>
              <a:gd name="connsiteX3" fmla="*/ 839514 w 2362498"/>
              <a:gd name="connsiteY3" fmla="*/ 1827878 h 1827878"/>
              <a:gd name="connsiteX4" fmla="*/ 433218 w 2362498"/>
              <a:gd name="connsiteY4" fmla="*/ 1827878 h 1827878"/>
              <a:gd name="connsiteX5" fmla="*/ 433218 w 2362498"/>
              <a:gd name="connsiteY5" fmla="*/ 1826314 h 1827878"/>
              <a:gd name="connsiteX6" fmla="*/ 0 w 2362498"/>
              <a:gd name="connsiteY6" fmla="*/ 1826314 h 1827878"/>
              <a:gd name="connsiteX7" fmla="*/ 0 w 2362498"/>
              <a:gd name="connsiteY7" fmla="*/ 0 h 1827878"/>
              <a:gd name="connsiteX8" fmla="*/ 618105 w 2362498"/>
              <a:gd name="connsiteY8" fmla="*/ 0 h 1827878"/>
              <a:gd name="connsiteX0" fmla="*/ 2362498 w 2362498"/>
              <a:gd name="connsiteY0" fmla="*/ 1612423 h 1827878"/>
              <a:gd name="connsiteX1" fmla="*/ 2362498 w 2362498"/>
              <a:gd name="connsiteY1" fmla="*/ 1827878 h 1827878"/>
              <a:gd name="connsiteX2" fmla="*/ 839514 w 2362498"/>
              <a:gd name="connsiteY2" fmla="*/ 1827878 h 1827878"/>
              <a:gd name="connsiteX3" fmla="*/ 433218 w 2362498"/>
              <a:gd name="connsiteY3" fmla="*/ 1827878 h 1827878"/>
              <a:gd name="connsiteX4" fmla="*/ 433218 w 2362498"/>
              <a:gd name="connsiteY4" fmla="*/ 1826314 h 1827878"/>
              <a:gd name="connsiteX5" fmla="*/ 0 w 2362498"/>
              <a:gd name="connsiteY5" fmla="*/ 1826314 h 1827878"/>
              <a:gd name="connsiteX6" fmla="*/ 0 w 2362498"/>
              <a:gd name="connsiteY6" fmla="*/ 0 h 1827878"/>
              <a:gd name="connsiteX7" fmla="*/ 618105 w 2362498"/>
              <a:gd name="connsiteY7" fmla="*/ 0 h 1827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2498" h="1827878">
                <a:moveTo>
                  <a:pt x="2362498" y="1612423"/>
                </a:moveTo>
                <a:lnTo>
                  <a:pt x="2362498" y="1827878"/>
                </a:lnTo>
                <a:lnTo>
                  <a:pt x="839514" y="1827878"/>
                </a:lnTo>
                <a:lnTo>
                  <a:pt x="433218" y="1827878"/>
                </a:lnTo>
                <a:lnTo>
                  <a:pt x="433218" y="1826314"/>
                </a:lnTo>
                <a:lnTo>
                  <a:pt x="0" y="1826314"/>
                </a:lnTo>
                <a:lnTo>
                  <a:pt x="0" y="0"/>
                </a:lnTo>
                <a:lnTo>
                  <a:pt x="618105" y="0"/>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descr="图片包含 游戏机&#10;&#10;描述已自动生成">
            <a:extLst>
              <a:ext uri="{FF2B5EF4-FFF2-40B4-BE49-F238E27FC236}">
                <a16:creationId xmlns:a16="http://schemas.microsoft.com/office/drawing/2014/main" id="{5E7F0D83-98F1-4779-AE97-8B4BD98F47D0}"/>
              </a:ext>
            </a:extLst>
          </p:cNvPr>
          <p:cNvPicPr>
            <a:picLocks noChangeAspect="1"/>
          </p:cNvPicPr>
          <p:nvPr/>
        </p:nvPicPr>
        <p:blipFill>
          <a:blip r:embed="rId4" cstate="print">
            <a:alphaModFix amt="35000"/>
            <a:extLst>
              <a:ext uri="{BEBA8EAE-BF5A-486C-A8C5-ECC9F3942E4B}">
                <a14:imgProps xmlns:a14="http://schemas.microsoft.com/office/drawing/2010/main">
                  <a14:imgLayer r:embed="rId5">
                    <a14:imgEffect>
                      <a14:brightnessContrast bright="-60000"/>
                    </a14:imgEffect>
                  </a14:imgLayer>
                </a14:imgProps>
              </a:ext>
              <a:ext uri="{28A0092B-C50C-407E-A947-70E740481C1C}">
                <a14:useLocalDpi xmlns:a14="http://schemas.microsoft.com/office/drawing/2010/main" val="0"/>
              </a:ext>
            </a:extLst>
          </a:blip>
          <a:stretch>
            <a:fillRect/>
          </a:stretch>
        </p:blipFill>
        <p:spPr>
          <a:xfrm>
            <a:off x="3714716" y="-2275272"/>
            <a:ext cx="5233764" cy="5075421"/>
          </a:xfrm>
          <a:prstGeom prst="rect">
            <a:avLst/>
          </a:prstGeom>
          <a:effectLst>
            <a:outerShdw blurRad="76200" dist="38100" dir="5400000" sx="33000" sy="33000" algn="t" rotWithShape="0">
              <a:prstClr val="black">
                <a:alpha val="93000"/>
              </a:prstClr>
            </a:outerShdw>
          </a:effectLst>
        </p:spPr>
      </p:pic>
    </p:spTree>
    <p:extLst>
      <p:ext uri="{BB962C8B-B14F-4D97-AF65-F5344CB8AC3E}">
        <p14:creationId xmlns:p14="http://schemas.microsoft.com/office/powerpoint/2010/main" val="2060132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350" fill="hold"/>
                                        <p:tgtEl>
                                          <p:spTgt spid="17"/>
                                        </p:tgtEl>
                                        <p:attrNameLst>
                                          <p:attrName>ppt_w</p:attrName>
                                        </p:attrNameLst>
                                      </p:cBhvr>
                                      <p:tavLst>
                                        <p:tav tm="0">
                                          <p:val>
                                            <p:strVal val="4*#ppt_w"/>
                                          </p:val>
                                        </p:tav>
                                        <p:tav tm="100000">
                                          <p:val>
                                            <p:strVal val="#ppt_w"/>
                                          </p:val>
                                        </p:tav>
                                      </p:tavLst>
                                    </p:anim>
                                    <p:anim calcmode="lin" valueType="num">
                                      <p:cBhvr>
                                        <p:cTn id="8" dur="350" fill="hold"/>
                                        <p:tgtEl>
                                          <p:spTgt spid="17"/>
                                        </p:tgtEl>
                                        <p:attrNameLst>
                                          <p:attrName>ppt_h</p:attrName>
                                        </p:attrNameLst>
                                      </p:cBhvr>
                                      <p:tavLst>
                                        <p:tav tm="0">
                                          <p:val>
                                            <p:strVal val="4*#ppt_h"/>
                                          </p:val>
                                        </p:tav>
                                        <p:tav tm="100000">
                                          <p:val>
                                            <p:strVal val="#ppt_h"/>
                                          </p:val>
                                        </p:tav>
                                      </p:tavLst>
                                    </p:anim>
                                  </p:childTnLst>
                                </p:cTn>
                              </p:par>
                              <p:par>
                                <p:cTn id="9" presetID="23" presetClass="entr" presetSubtype="32"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p:cTn id="11" dur="350" fill="hold"/>
                                        <p:tgtEl>
                                          <p:spTgt spid="19"/>
                                        </p:tgtEl>
                                        <p:attrNameLst>
                                          <p:attrName>ppt_w</p:attrName>
                                        </p:attrNameLst>
                                      </p:cBhvr>
                                      <p:tavLst>
                                        <p:tav tm="0">
                                          <p:val>
                                            <p:strVal val="4*#ppt_w"/>
                                          </p:val>
                                        </p:tav>
                                        <p:tav tm="100000">
                                          <p:val>
                                            <p:strVal val="#ppt_w"/>
                                          </p:val>
                                        </p:tav>
                                      </p:tavLst>
                                    </p:anim>
                                    <p:anim calcmode="lin" valueType="num">
                                      <p:cBhvr>
                                        <p:cTn id="12" dur="350" fill="hold"/>
                                        <p:tgtEl>
                                          <p:spTgt spid="19"/>
                                        </p:tgtEl>
                                        <p:attrNameLst>
                                          <p:attrName>ppt_h</p:attrName>
                                        </p:attrNameLst>
                                      </p:cBhvr>
                                      <p:tavLst>
                                        <p:tav tm="0">
                                          <p:val>
                                            <p:strVal val="4*#ppt_h"/>
                                          </p:val>
                                        </p:tav>
                                        <p:tav tm="100000">
                                          <p:val>
                                            <p:strVal val="#ppt_h"/>
                                          </p:val>
                                        </p:tav>
                                      </p:tavLst>
                                    </p:anim>
                                  </p:childTnLst>
                                </p:cTn>
                              </p:par>
                            </p:childTnLst>
                          </p:cTn>
                        </p:par>
                        <p:par>
                          <p:cTn id="13" fill="hold">
                            <p:stCondLst>
                              <p:cond delay="600"/>
                            </p:stCondLst>
                            <p:childTnLst>
                              <p:par>
                                <p:cTn id="14" presetID="53" presetClass="entr" presetSubtype="16"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250" fill="hold"/>
                                        <p:tgtEl>
                                          <p:spTgt spid="10"/>
                                        </p:tgtEl>
                                        <p:attrNameLst>
                                          <p:attrName>ppt_w</p:attrName>
                                        </p:attrNameLst>
                                      </p:cBhvr>
                                      <p:tavLst>
                                        <p:tav tm="0">
                                          <p:val>
                                            <p:fltVal val="0"/>
                                          </p:val>
                                        </p:tav>
                                        <p:tav tm="100000">
                                          <p:val>
                                            <p:strVal val="#ppt_w"/>
                                          </p:val>
                                        </p:tav>
                                      </p:tavLst>
                                    </p:anim>
                                    <p:anim calcmode="lin" valueType="num">
                                      <p:cBhvr>
                                        <p:cTn id="17" dur="250" fill="hold"/>
                                        <p:tgtEl>
                                          <p:spTgt spid="10"/>
                                        </p:tgtEl>
                                        <p:attrNameLst>
                                          <p:attrName>ppt_h</p:attrName>
                                        </p:attrNameLst>
                                      </p:cBhvr>
                                      <p:tavLst>
                                        <p:tav tm="0">
                                          <p:val>
                                            <p:fltVal val="0"/>
                                          </p:val>
                                        </p:tav>
                                        <p:tav tm="100000">
                                          <p:val>
                                            <p:strVal val="#ppt_h"/>
                                          </p:val>
                                        </p:tav>
                                      </p:tavLst>
                                    </p:anim>
                                    <p:animEffect transition="in" filter="fade">
                                      <p:cBhvr>
                                        <p:cTn id="18" dur="250"/>
                                        <p:tgtEl>
                                          <p:spTgt spid="10"/>
                                        </p:tgtEl>
                                      </p:cBhvr>
                                    </p:animEffect>
                                  </p:childTnLst>
                                </p:cTn>
                              </p:par>
                            </p:childTnLst>
                          </p:cTn>
                        </p:par>
                        <p:par>
                          <p:cTn id="19" fill="hold">
                            <p:stCondLst>
                              <p:cond delay="850"/>
                            </p:stCondLst>
                            <p:childTnLst>
                              <p:par>
                                <p:cTn id="20" presetID="16" presetClass="entr" presetSubtype="37"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outVertical)">
                                      <p:cBhvr>
                                        <p:cTn id="22" dur="500"/>
                                        <p:tgtEl>
                                          <p:spTgt spid="15"/>
                                        </p:tgtEl>
                                      </p:cBhvr>
                                    </p:animEffect>
                                  </p:childTnLst>
                                </p:cTn>
                              </p:par>
                            </p:childTnLst>
                          </p:cTn>
                        </p:par>
                        <p:par>
                          <p:cTn id="23" fill="hold">
                            <p:stCondLst>
                              <p:cond delay="1350"/>
                            </p:stCondLst>
                            <p:childTnLst>
                              <p:par>
                                <p:cTn id="24" presetID="12" presetClass="entr" presetSubtype="1"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p:tgtEl>
                                          <p:spTgt spid="16"/>
                                        </p:tgtEl>
                                        <p:attrNameLst>
                                          <p:attrName>ppt_y</p:attrName>
                                        </p:attrNameLst>
                                      </p:cBhvr>
                                      <p:tavLst>
                                        <p:tav tm="0">
                                          <p:val>
                                            <p:strVal val="#ppt_y-#ppt_h*1.125000"/>
                                          </p:val>
                                        </p:tav>
                                        <p:tav tm="100000">
                                          <p:val>
                                            <p:strVal val="#ppt_y"/>
                                          </p:val>
                                        </p:tav>
                                      </p:tavLst>
                                    </p:anim>
                                    <p:animEffect transition="in" filter="wipe(down)">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B6A763E2-DAE0-4CAC-B174-82B211A46BA1}"/>
              </a:ext>
            </a:extLst>
          </p:cNvPr>
          <p:cNvPicPr>
            <a:picLocks noChangeAspect="1"/>
          </p:cNvPicPr>
          <p:nvPr/>
        </p:nvPicPr>
        <p:blipFill rotWithShape="1">
          <a:blip r:embed="rId4">
            <a:extLst>
              <a:ext uri="{28A0092B-C50C-407E-A947-70E740481C1C}">
                <a14:useLocalDpi xmlns:a14="http://schemas.microsoft.com/office/drawing/2010/main" val="0"/>
              </a:ext>
            </a:extLst>
          </a:blip>
          <a:srcRect t="1" b="29165"/>
          <a:stretch/>
        </p:blipFill>
        <p:spPr>
          <a:xfrm>
            <a:off x="-45627" y="4291485"/>
            <a:ext cx="12059359" cy="2704739"/>
          </a:xfrm>
          <a:prstGeom prst="rect">
            <a:avLst/>
          </a:prstGeom>
        </p:spPr>
      </p:pic>
      <p:sp>
        <p:nvSpPr>
          <p:cNvPr id="43" name="Rectangle 21">
            <a:extLst>
              <a:ext uri="{FF2B5EF4-FFF2-40B4-BE49-F238E27FC236}">
                <a16:creationId xmlns:a16="http://schemas.microsoft.com/office/drawing/2014/main" id="{61A5182C-9C32-4E9E-A981-A5BCE65C8C34}"/>
              </a:ext>
            </a:extLst>
          </p:cNvPr>
          <p:cNvSpPr/>
          <p:nvPr/>
        </p:nvSpPr>
        <p:spPr>
          <a:xfrm>
            <a:off x="-111948" y="4260549"/>
            <a:ext cx="12192000" cy="2704738"/>
          </a:xfrm>
          <a:prstGeom prst="rect">
            <a:avLst/>
          </a:prstGeom>
          <a:solidFill>
            <a:schemeClr val="tx1">
              <a:lumMod val="85000"/>
              <a:lumOff val="1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
          <p:cNvSpPr/>
          <p:nvPr/>
        </p:nvSpPr>
        <p:spPr>
          <a:xfrm>
            <a:off x="17877" y="1493964"/>
            <a:ext cx="12192000" cy="2493506"/>
          </a:xfrm>
          <a:prstGeom prst="rect">
            <a:avLst/>
          </a:prstGeom>
          <a:blipFill>
            <a:blip r:embed="rId5"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85000"/>
                  <a:lumOff val="15000"/>
                </a:schemeClr>
              </a:solidFill>
            </a:endParaRPr>
          </a:p>
        </p:txBody>
      </p:sp>
      <p:sp>
        <p:nvSpPr>
          <p:cNvPr id="37" name="Rectangle 21"/>
          <p:cNvSpPr/>
          <p:nvPr/>
        </p:nvSpPr>
        <p:spPr>
          <a:xfrm>
            <a:off x="0" y="1178989"/>
            <a:ext cx="12192000" cy="280848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组合 37"/>
          <p:cNvGrpSpPr/>
          <p:nvPr/>
        </p:nvGrpSpPr>
        <p:grpSpPr>
          <a:xfrm>
            <a:off x="1894508" y="2368832"/>
            <a:ext cx="678305" cy="678305"/>
            <a:chOff x="1749034" y="2518611"/>
            <a:chExt cx="678305" cy="678305"/>
          </a:xfrm>
          <a:effectLst>
            <a:outerShdw blurRad="76200" dir="18900000" sy="23000" kx="-1200000" algn="bl" rotWithShape="0">
              <a:prstClr val="black">
                <a:alpha val="20000"/>
              </a:prstClr>
            </a:outerShdw>
          </a:effectLst>
        </p:grpSpPr>
        <p:sp>
          <p:nvSpPr>
            <p:cNvPr id="39" name="矩形 38"/>
            <p:cNvSpPr/>
            <p:nvPr/>
          </p:nvSpPr>
          <p:spPr>
            <a:xfrm>
              <a:off x="1749034" y="2518611"/>
              <a:ext cx="678305" cy="678305"/>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a:spLocks/>
            </p:cNvSpPr>
            <p:nvPr/>
          </p:nvSpPr>
          <p:spPr bwMode="auto">
            <a:xfrm>
              <a:off x="1876928" y="2640785"/>
              <a:ext cx="422517" cy="409893"/>
            </a:xfrm>
            <a:custGeom>
              <a:avLst/>
              <a:gdLst>
                <a:gd name="connsiteX0" fmla="*/ 262805 w 519288"/>
                <a:gd name="connsiteY0" fmla="*/ 111558 h 503774"/>
                <a:gd name="connsiteX1" fmla="*/ 439744 w 519288"/>
                <a:gd name="connsiteY1" fmla="*/ 276036 h 503774"/>
                <a:gd name="connsiteX2" fmla="*/ 439744 w 519288"/>
                <a:gd name="connsiteY2" fmla="*/ 484796 h 503774"/>
                <a:gd name="connsiteX3" fmla="*/ 433425 w 519288"/>
                <a:gd name="connsiteY3" fmla="*/ 503774 h 503774"/>
                <a:gd name="connsiteX4" fmla="*/ 414467 w 519288"/>
                <a:gd name="connsiteY4" fmla="*/ 503774 h 503774"/>
                <a:gd name="connsiteX5" fmla="*/ 319678 w 519288"/>
                <a:gd name="connsiteY5" fmla="*/ 503774 h 503774"/>
                <a:gd name="connsiteX6" fmla="*/ 313359 w 519288"/>
                <a:gd name="connsiteY6" fmla="*/ 503774 h 503774"/>
                <a:gd name="connsiteX7" fmla="*/ 307040 w 519288"/>
                <a:gd name="connsiteY7" fmla="*/ 497448 h 503774"/>
                <a:gd name="connsiteX8" fmla="*/ 307040 w 519288"/>
                <a:gd name="connsiteY8" fmla="*/ 396231 h 503774"/>
                <a:gd name="connsiteX9" fmla="*/ 212251 w 519288"/>
                <a:gd name="connsiteY9" fmla="*/ 396231 h 503774"/>
                <a:gd name="connsiteX10" fmla="*/ 212251 w 519288"/>
                <a:gd name="connsiteY10" fmla="*/ 497448 h 503774"/>
                <a:gd name="connsiteX11" fmla="*/ 212251 w 519288"/>
                <a:gd name="connsiteY11" fmla="*/ 503774 h 503774"/>
                <a:gd name="connsiteX12" fmla="*/ 199612 w 519288"/>
                <a:gd name="connsiteY12" fmla="*/ 503774 h 503774"/>
                <a:gd name="connsiteX13" fmla="*/ 104823 w 519288"/>
                <a:gd name="connsiteY13" fmla="*/ 503774 h 503774"/>
                <a:gd name="connsiteX14" fmla="*/ 92185 w 519288"/>
                <a:gd name="connsiteY14" fmla="*/ 503774 h 503774"/>
                <a:gd name="connsiteX15" fmla="*/ 79546 w 519288"/>
                <a:gd name="connsiteY15" fmla="*/ 484796 h 503774"/>
                <a:gd name="connsiteX16" fmla="*/ 79546 w 519288"/>
                <a:gd name="connsiteY16" fmla="*/ 276036 h 503774"/>
                <a:gd name="connsiteX17" fmla="*/ 259644 w 519288"/>
                <a:gd name="connsiteY17" fmla="*/ 0 h 503774"/>
                <a:gd name="connsiteX18" fmla="*/ 281809 w 519288"/>
                <a:gd name="connsiteY18" fmla="*/ 9516 h 503774"/>
                <a:gd name="connsiteX19" fmla="*/ 370468 w 519288"/>
                <a:gd name="connsiteY19" fmla="*/ 91992 h 503774"/>
                <a:gd name="connsiteX20" fmla="*/ 370468 w 519288"/>
                <a:gd name="connsiteY20" fmla="*/ 22205 h 503774"/>
                <a:gd name="connsiteX21" fmla="*/ 383134 w 519288"/>
                <a:gd name="connsiteY21" fmla="*/ 9516 h 503774"/>
                <a:gd name="connsiteX22" fmla="*/ 414798 w 519288"/>
                <a:gd name="connsiteY22" fmla="*/ 9516 h 503774"/>
                <a:gd name="connsiteX23" fmla="*/ 427463 w 519288"/>
                <a:gd name="connsiteY23" fmla="*/ 22205 h 503774"/>
                <a:gd name="connsiteX24" fmla="*/ 427463 w 519288"/>
                <a:gd name="connsiteY24" fmla="*/ 142746 h 503774"/>
                <a:gd name="connsiteX25" fmla="*/ 509789 w 519288"/>
                <a:gd name="connsiteY25" fmla="*/ 218877 h 503774"/>
                <a:gd name="connsiteX26" fmla="*/ 509789 w 519288"/>
                <a:gd name="connsiteY26" fmla="*/ 269631 h 503774"/>
                <a:gd name="connsiteX27" fmla="*/ 465460 w 519288"/>
                <a:gd name="connsiteY27" fmla="*/ 269631 h 503774"/>
                <a:gd name="connsiteX28" fmla="*/ 262810 w 519288"/>
                <a:gd name="connsiteY28" fmla="*/ 79303 h 503774"/>
                <a:gd name="connsiteX29" fmla="*/ 60161 w 519288"/>
                <a:gd name="connsiteY29" fmla="*/ 269631 h 503774"/>
                <a:gd name="connsiteX30" fmla="*/ 34830 w 519288"/>
                <a:gd name="connsiteY30" fmla="*/ 275975 h 503774"/>
                <a:gd name="connsiteX31" fmla="*/ 9499 w 519288"/>
                <a:gd name="connsiteY31" fmla="*/ 269631 h 503774"/>
                <a:gd name="connsiteX32" fmla="*/ 9499 w 519288"/>
                <a:gd name="connsiteY32" fmla="*/ 218877 h 503774"/>
                <a:gd name="connsiteX33" fmla="*/ 237479 w 519288"/>
                <a:gd name="connsiteY33" fmla="*/ 9516 h 503774"/>
                <a:gd name="connsiteX34" fmla="*/ 259644 w 519288"/>
                <a:gd name="connsiteY34" fmla="*/ 0 h 50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9288" h="503774">
                  <a:moveTo>
                    <a:pt x="262805" y="111558"/>
                  </a:moveTo>
                  <a:cubicBezTo>
                    <a:pt x="262805" y="111558"/>
                    <a:pt x="262805" y="111558"/>
                    <a:pt x="439744" y="276036"/>
                  </a:cubicBezTo>
                  <a:cubicBezTo>
                    <a:pt x="439744" y="276036"/>
                    <a:pt x="439744" y="276036"/>
                    <a:pt x="439744" y="484796"/>
                  </a:cubicBezTo>
                  <a:cubicBezTo>
                    <a:pt x="439744" y="497448"/>
                    <a:pt x="433425" y="503774"/>
                    <a:pt x="433425" y="503774"/>
                  </a:cubicBezTo>
                  <a:cubicBezTo>
                    <a:pt x="427106" y="503774"/>
                    <a:pt x="420786" y="503774"/>
                    <a:pt x="414467" y="503774"/>
                  </a:cubicBezTo>
                  <a:cubicBezTo>
                    <a:pt x="414467" y="503774"/>
                    <a:pt x="414467" y="503774"/>
                    <a:pt x="319678" y="503774"/>
                  </a:cubicBezTo>
                  <a:cubicBezTo>
                    <a:pt x="319678" y="503774"/>
                    <a:pt x="313359" y="503774"/>
                    <a:pt x="313359" y="503774"/>
                  </a:cubicBezTo>
                  <a:cubicBezTo>
                    <a:pt x="313359" y="503774"/>
                    <a:pt x="307040" y="497448"/>
                    <a:pt x="307040" y="497448"/>
                  </a:cubicBezTo>
                  <a:cubicBezTo>
                    <a:pt x="307040" y="497448"/>
                    <a:pt x="307040" y="497448"/>
                    <a:pt x="307040" y="396231"/>
                  </a:cubicBezTo>
                  <a:cubicBezTo>
                    <a:pt x="307040" y="396231"/>
                    <a:pt x="307040" y="396231"/>
                    <a:pt x="212251" y="396231"/>
                  </a:cubicBezTo>
                  <a:cubicBezTo>
                    <a:pt x="212251" y="396231"/>
                    <a:pt x="212251" y="396231"/>
                    <a:pt x="212251" y="497448"/>
                  </a:cubicBezTo>
                  <a:cubicBezTo>
                    <a:pt x="212251" y="497448"/>
                    <a:pt x="212251" y="503774"/>
                    <a:pt x="212251" y="503774"/>
                  </a:cubicBezTo>
                  <a:cubicBezTo>
                    <a:pt x="205931" y="503774"/>
                    <a:pt x="205931" y="503774"/>
                    <a:pt x="199612" y="503774"/>
                  </a:cubicBezTo>
                  <a:cubicBezTo>
                    <a:pt x="199612" y="503774"/>
                    <a:pt x="199612" y="503774"/>
                    <a:pt x="104823" y="503774"/>
                  </a:cubicBezTo>
                  <a:cubicBezTo>
                    <a:pt x="98504" y="503774"/>
                    <a:pt x="98504" y="503774"/>
                    <a:pt x="92185" y="503774"/>
                  </a:cubicBezTo>
                  <a:cubicBezTo>
                    <a:pt x="85865" y="503774"/>
                    <a:pt x="79546" y="497448"/>
                    <a:pt x="79546" y="484796"/>
                  </a:cubicBezTo>
                  <a:cubicBezTo>
                    <a:pt x="79546" y="484796"/>
                    <a:pt x="79546" y="484796"/>
                    <a:pt x="79546" y="276036"/>
                  </a:cubicBezTo>
                  <a:close/>
                  <a:moveTo>
                    <a:pt x="259644" y="0"/>
                  </a:moveTo>
                  <a:cubicBezTo>
                    <a:pt x="267560" y="0"/>
                    <a:pt x="275476" y="3172"/>
                    <a:pt x="281809" y="9516"/>
                  </a:cubicBezTo>
                  <a:cubicBezTo>
                    <a:pt x="281809" y="9516"/>
                    <a:pt x="281809" y="9516"/>
                    <a:pt x="370468" y="91992"/>
                  </a:cubicBezTo>
                  <a:cubicBezTo>
                    <a:pt x="370468" y="91992"/>
                    <a:pt x="370468" y="91992"/>
                    <a:pt x="370468" y="22205"/>
                  </a:cubicBezTo>
                  <a:cubicBezTo>
                    <a:pt x="370468" y="15861"/>
                    <a:pt x="376801" y="9516"/>
                    <a:pt x="383134" y="9516"/>
                  </a:cubicBezTo>
                  <a:cubicBezTo>
                    <a:pt x="383134" y="9516"/>
                    <a:pt x="383134" y="9516"/>
                    <a:pt x="414798" y="9516"/>
                  </a:cubicBezTo>
                  <a:cubicBezTo>
                    <a:pt x="421130" y="9516"/>
                    <a:pt x="427463" y="15861"/>
                    <a:pt x="427463" y="22205"/>
                  </a:cubicBezTo>
                  <a:cubicBezTo>
                    <a:pt x="427463" y="22205"/>
                    <a:pt x="427463" y="22205"/>
                    <a:pt x="427463" y="142746"/>
                  </a:cubicBezTo>
                  <a:cubicBezTo>
                    <a:pt x="427463" y="142746"/>
                    <a:pt x="427463" y="142746"/>
                    <a:pt x="509789" y="218877"/>
                  </a:cubicBezTo>
                  <a:cubicBezTo>
                    <a:pt x="522455" y="231565"/>
                    <a:pt x="522455" y="250598"/>
                    <a:pt x="509789" y="269631"/>
                  </a:cubicBezTo>
                  <a:cubicBezTo>
                    <a:pt x="503457" y="282319"/>
                    <a:pt x="478126" y="282319"/>
                    <a:pt x="465460" y="269631"/>
                  </a:cubicBezTo>
                  <a:cubicBezTo>
                    <a:pt x="465460" y="269631"/>
                    <a:pt x="465460" y="269631"/>
                    <a:pt x="262810" y="79303"/>
                  </a:cubicBezTo>
                  <a:cubicBezTo>
                    <a:pt x="262810" y="79303"/>
                    <a:pt x="262810" y="79303"/>
                    <a:pt x="60161" y="269631"/>
                  </a:cubicBezTo>
                  <a:cubicBezTo>
                    <a:pt x="53828" y="275975"/>
                    <a:pt x="41163" y="275975"/>
                    <a:pt x="34830" y="275975"/>
                  </a:cubicBezTo>
                  <a:cubicBezTo>
                    <a:pt x="28497" y="275975"/>
                    <a:pt x="15831" y="275975"/>
                    <a:pt x="9499" y="269631"/>
                  </a:cubicBezTo>
                  <a:cubicBezTo>
                    <a:pt x="-3167" y="250598"/>
                    <a:pt x="-3167" y="231565"/>
                    <a:pt x="9499" y="218877"/>
                  </a:cubicBezTo>
                  <a:cubicBezTo>
                    <a:pt x="9499" y="218877"/>
                    <a:pt x="9499" y="218877"/>
                    <a:pt x="237479" y="9516"/>
                  </a:cubicBezTo>
                  <a:cubicBezTo>
                    <a:pt x="243812" y="3172"/>
                    <a:pt x="251728" y="0"/>
                    <a:pt x="259644" y="0"/>
                  </a:cubicBezTo>
                  <a:close/>
                </a:path>
              </a:pathLst>
            </a:cu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25"/>
            </a:p>
          </p:txBody>
        </p:sp>
      </p:grpSp>
      <p:grpSp>
        <p:nvGrpSpPr>
          <p:cNvPr id="41" name="组合 40"/>
          <p:cNvGrpSpPr/>
          <p:nvPr/>
        </p:nvGrpSpPr>
        <p:grpSpPr>
          <a:xfrm>
            <a:off x="7068132" y="2368832"/>
            <a:ext cx="678305" cy="678305"/>
            <a:chOff x="7020885" y="2518611"/>
            <a:chExt cx="678305" cy="678305"/>
          </a:xfrm>
          <a:effectLst>
            <a:outerShdw blurRad="76200" dir="18900000" sy="23000" kx="-1200000" algn="bl" rotWithShape="0">
              <a:prstClr val="black">
                <a:alpha val="20000"/>
              </a:prstClr>
            </a:outerShdw>
          </a:effectLst>
        </p:grpSpPr>
        <p:sp>
          <p:nvSpPr>
            <p:cNvPr id="42" name="矩形 41"/>
            <p:cNvSpPr/>
            <p:nvPr/>
          </p:nvSpPr>
          <p:spPr>
            <a:xfrm>
              <a:off x="7020885" y="2518611"/>
              <a:ext cx="678305" cy="678305"/>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Freeform 118"/>
            <p:cNvSpPr>
              <a:spLocks noEditPoints="1"/>
            </p:cNvSpPr>
            <p:nvPr/>
          </p:nvSpPr>
          <p:spPr bwMode="auto">
            <a:xfrm>
              <a:off x="7146390" y="2647185"/>
              <a:ext cx="427294" cy="397093"/>
            </a:xfrm>
            <a:custGeom>
              <a:avLst/>
              <a:gdLst>
                <a:gd name="T0" fmla="*/ 80 w 85"/>
                <a:gd name="T1" fmla="*/ 53 h 85"/>
                <a:gd name="T2" fmla="*/ 80 w 85"/>
                <a:gd name="T3" fmla="*/ 80 h 85"/>
                <a:gd name="T4" fmla="*/ 74 w 85"/>
                <a:gd name="T5" fmla="*/ 85 h 85"/>
                <a:gd name="T6" fmla="*/ 10 w 85"/>
                <a:gd name="T7" fmla="*/ 85 h 85"/>
                <a:gd name="T8" fmla="*/ 5 w 85"/>
                <a:gd name="T9" fmla="*/ 80 h 85"/>
                <a:gd name="T10" fmla="*/ 5 w 85"/>
                <a:gd name="T11" fmla="*/ 53 h 85"/>
                <a:gd name="T12" fmla="*/ 17 w 85"/>
                <a:gd name="T13" fmla="*/ 56 h 85"/>
                <a:gd name="T14" fmla="*/ 17 w 85"/>
                <a:gd name="T15" fmla="*/ 60 h 85"/>
                <a:gd name="T16" fmla="*/ 20 w 85"/>
                <a:gd name="T17" fmla="*/ 60 h 85"/>
                <a:gd name="T18" fmla="*/ 20 w 85"/>
                <a:gd name="T19" fmla="*/ 68 h 85"/>
                <a:gd name="T20" fmla="*/ 27 w 85"/>
                <a:gd name="T21" fmla="*/ 68 h 85"/>
                <a:gd name="T22" fmla="*/ 27 w 85"/>
                <a:gd name="T23" fmla="*/ 60 h 85"/>
                <a:gd name="T24" fmla="*/ 30 w 85"/>
                <a:gd name="T25" fmla="*/ 60 h 85"/>
                <a:gd name="T26" fmla="*/ 30 w 85"/>
                <a:gd name="T27" fmla="*/ 57 h 85"/>
                <a:gd name="T28" fmla="*/ 54 w 85"/>
                <a:gd name="T29" fmla="*/ 57 h 85"/>
                <a:gd name="T30" fmla="*/ 54 w 85"/>
                <a:gd name="T31" fmla="*/ 60 h 85"/>
                <a:gd name="T32" fmla="*/ 57 w 85"/>
                <a:gd name="T33" fmla="*/ 60 h 85"/>
                <a:gd name="T34" fmla="*/ 57 w 85"/>
                <a:gd name="T35" fmla="*/ 68 h 85"/>
                <a:gd name="T36" fmla="*/ 63 w 85"/>
                <a:gd name="T37" fmla="*/ 68 h 85"/>
                <a:gd name="T38" fmla="*/ 63 w 85"/>
                <a:gd name="T39" fmla="*/ 60 h 85"/>
                <a:gd name="T40" fmla="*/ 66 w 85"/>
                <a:gd name="T41" fmla="*/ 60 h 85"/>
                <a:gd name="T42" fmla="*/ 66 w 85"/>
                <a:gd name="T43" fmla="*/ 56 h 85"/>
                <a:gd name="T44" fmla="*/ 80 w 85"/>
                <a:gd name="T45" fmla="*/ 53 h 85"/>
                <a:gd name="T46" fmla="*/ 31 w 85"/>
                <a:gd name="T47" fmla="*/ 0 h 85"/>
                <a:gd name="T48" fmla="*/ 54 w 85"/>
                <a:gd name="T49" fmla="*/ 0 h 85"/>
                <a:gd name="T50" fmla="*/ 61 w 85"/>
                <a:gd name="T51" fmla="*/ 7 h 85"/>
                <a:gd name="T52" fmla="*/ 61 w 85"/>
                <a:gd name="T53" fmla="*/ 16 h 85"/>
                <a:gd name="T54" fmla="*/ 53 w 85"/>
                <a:gd name="T55" fmla="*/ 16 h 85"/>
                <a:gd name="T56" fmla="*/ 53 w 85"/>
                <a:gd name="T57" fmla="*/ 8 h 85"/>
                <a:gd name="T58" fmla="*/ 32 w 85"/>
                <a:gd name="T59" fmla="*/ 8 h 85"/>
                <a:gd name="T60" fmla="*/ 32 w 85"/>
                <a:gd name="T61" fmla="*/ 16 h 85"/>
                <a:gd name="T62" fmla="*/ 24 w 85"/>
                <a:gd name="T63" fmla="*/ 16 h 85"/>
                <a:gd name="T64" fmla="*/ 24 w 85"/>
                <a:gd name="T65" fmla="*/ 7 h 85"/>
                <a:gd name="T66" fmla="*/ 31 w 85"/>
                <a:gd name="T67" fmla="*/ 0 h 85"/>
                <a:gd name="T68" fmla="*/ 0 w 85"/>
                <a:gd name="T69" fmla="*/ 20 h 85"/>
                <a:gd name="T70" fmla="*/ 0 w 85"/>
                <a:gd name="T71" fmla="*/ 48 h 85"/>
                <a:gd name="T72" fmla="*/ 85 w 85"/>
                <a:gd name="T73" fmla="*/ 48 h 85"/>
                <a:gd name="T74" fmla="*/ 85 w 85"/>
                <a:gd name="T75" fmla="*/ 20 h 85"/>
                <a:gd name="T76" fmla="*/ 0 w 85"/>
                <a:gd name="T77"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85">
                  <a:moveTo>
                    <a:pt x="80" y="53"/>
                  </a:moveTo>
                  <a:cubicBezTo>
                    <a:pt x="80" y="80"/>
                    <a:pt x="80" y="80"/>
                    <a:pt x="80" y="80"/>
                  </a:cubicBezTo>
                  <a:cubicBezTo>
                    <a:pt x="80" y="83"/>
                    <a:pt x="78" y="85"/>
                    <a:pt x="74" y="85"/>
                  </a:cubicBezTo>
                  <a:cubicBezTo>
                    <a:pt x="10" y="85"/>
                    <a:pt x="10" y="85"/>
                    <a:pt x="10" y="85"/>
                  </a:cubicBezTo>
                  <a:cubicBezTo>
                    <a:pt x="7" y="85"/>
                    <a:pt x="5" y="83"/>
                    <a:pt x="5" y="80"/>
                  </a:cubicBezTo>
                  <a:cubicBezTo>
                    <a:pt x="5" y="53"/>
                    <a:pt x="5" y="53"/>
                    <a:pt x="5" y="53"/>
                  </a:cubicBezTo>
                  <a:cubicBezTo>
                    <a:pt x="9" y="54"/>
                    <a:pt x="13" y="55"/>
                    <a:pt x="17" y="56"/>
                  </a:cubicBezTo>
                  <a:cubicBezTo>
                    <a:pt x="17" y="60"/>
                    <a:pt x="17" y="60"/>
                    <a:pt x="17" y="60"/>
                  </a:cubicBezTo>
                  <a:cubicBezTo>
                    <a:pt x="20" y="60"/>
                    <a:pt x="20" y="60"/>
                    <a:pt x="20" y="60"/>
                  </a:cubicBezTo>
                  <a:cubicBezTo>
                    <a:pt x="20" y="68"/>
                    <a:pt x="20" y="68"/>
                    <a:pt x="20" y="68"/>
                  </a:cubicBezTo>
                  <a:cubicBezTo>
                    <a:pt x="27" y="68"/>
                    <a:pt x="27" y="68"/>
                    <a:pt x="27" y="68"/>
                  </a:cubicBezTo>
                  <a:cubicBezTo>
                    <a:pt x="27" y="60"/>
                    <a:pt x="27" y="60"/>
                    <a:pt x="27" y="60"/>
                  </a:cubicBezTo>
                  <a:cubicBezTo>
                    <a:pt x="30" y="60"/>
                    <a:pt x="30" y="60"/>
                    <a:pt x="30" y="60"/>
                  </a:cubicBezTo>
                  <a:cubicBezTo>
                    <a:pt x="30" y="57"/>
                    <a:pt x="30" y="57"/>
                    <a:pt x="30" y="57"/>
                  </a:cubicBezTo>
                  <a:cubicBezTo>
                    <a:pt x="38" y="58"/>
                    <a:pt x="46" y="58"/>
                    <a:pt x="54" y="57"/>
                  </a:cubicBezTo>
                  <a:cubicBezTo>
                    <a:pt x="54" y="60"/>
                    <a:pt x="54" y="60"/>
                    <a:pt x="54" y="60"/>
                  </a:cubicBezTo>
                  <a:cubicBezTo>
                    <a:pt x="57" y="60"/>
                    <a:pt x="57" y="60"/>
                    <a:pt x="57" y="60"/>
                  </a:cubicBezTo>
                  <a:cubicBezTo>
                    <a:pt x="57" y="68"/>
                    <a:pt x="57" y="68"/>
                    <a:pt x="57" y="68"/>
                  </a:cubicBezTo>
                  <a:cubicBezTo>
                    <a:pt x="63" y="68"/>
                    <a:pt x="63" y="68"/>
                    <a:pt x="63" y="68"/>
                  </a:cubicBezTo>
                  <a:cubicBezTo>
                    <a:pt x="63" y="60"/>
                    <a:pt x="63" y="60"/>
                    <a:pt x="63" y="60"/>
                  </a:cubicBezTo>
                  <a:cubicBezTo>
                    <a:pt x="66" y="60"/>
                    <a:pt x="66" y="60"/>
                    <a:pt x="66" y="60"/>
                  </a:cubicBezTo>
                  <a:cubicBezTo>
                    <a:pt x="66" y="56"/>
                    <a:pt x="66" y="56"/>
                    <a:pt x="66" y="56"/>
                  </a:cubicBezTo>
                  <a:cubicBezTo>
                    <a:pt x="71" y="55"/>
                    <a:pt x="75" y="54"/>
                    <a:pt x="80" y="53"/>
                  </a:cubicBezTo>
                  <a:close/>
                  <a:moveTo>
                    <a:pt x="31" y="0"/>
                  </a:moveTo>
                  <a:cubicBezTo>
                    <a:pt x="54" y="0"/>
                    <a:pt x="54" y="0"/>
                    <a:pt x="54" y="0"/>
                  </a:cubicBezTo>
                  <a:cubicBezTo>
                    <a:pt x="58" y="0"/>
                    <a:pt x="61" y="3"/>
                    <a:pt x="61" y="7"/>
                  </a:cubicBezTo>
                  <a:cubicBezTo>
                    <a:pt x="61" y="16"/>
                    <a:pt x="61" y="16"/>
                    <a:pt x="61" y="16"/>
                  </a:cubicBezTo>
                  <a:cubicBezTo>
                    <a:pt x="53" y="16"/>
                    <a:pt x="53" y="16"/>
                    <a:pt x="53" y="16"/>
                  </a:cubicBezTo>
                  <a:cubicBezTo>
                    <a:pt x="53" y="8"/>
                    <a:pt x="53" y="8"/>
                    <a:pt x="53" y="8"/>
                  </a:cubicBezTo>
                  <a:cubicBezTo>
                    <a:pt x="32" y="8"/>
                    <a:pt x="32" y="8"/>
                    <a:pt x="32" y="8"/>
                  </a:cubicBezTo>
                  <a:cubicBezTo>
                    <a:pt x="32" y="16"/>
                    <a:pt x="32" y="16"/>
                    <a:pt x="32" y="16"/>
                  </a:cubicBezTo>
                  <a:cubicBezTo>
                    <a:pt x="24" y="16"/>
                    <a:pt x="24" y="16"/>
                    <a:pt x="24" y="16"/>
                  </a:cubicBezTo>
                  <a:cubicBezTo>
                    <a:pt x="24" y="7"/>
                    <a:pt x="24" y="7"/>
                    <a:pt x="24" y="7"/>
                  </a:cubicBezTo>
                  <a:cubicBezTo>
                    <a:pt x="24" y="3"/>
                    <a:pt x="27" y="0"/>
                    <a:pt x="31" y="0"/>
                  </a:cubicBezTo>
                  <a:close/>
                  <a:moveTo>
                    <a:pt x="0" y="20"/>
                  </a:moveTo>
                  <a:cubicBezTo>
                    <a:pt x="0" y="48"/>
                    <a:pt x="0" y="48"/>
                    <a:pt x="0" y="48"/>
                  </a:cubicBezTo>
                  <a:cubicBezTo>
                    <a:pt x="27" y="55"/>
                    <a:pt x="56" y="55"/>
                    <a:pt x="85" y="48"/>
                  </a:cubicBezTo>
                  <a:cubicBezTo>
                    <a:pt x="85" y="20"/>
                    <a:pt x="85" y="20"/>
                    <a:pt x="85" y="20"/>
                  </a:cubicBezTo>
                  <a:lnTo>
                    <a:pt x="0" y="20"/>
                  </a:lnTo>
                  <a:close/>
                </a:path>
              </a:pathLst>
            </a:custGeom>
            <a:solidFill>
              <a:schemeClr val="bg1"/>
            </a:solidFill>
            <a:ln>
              <a:solidFill>
                <a:schemeClr val="accent1">
                  <a:lumMod val="75000"/>
                </a:schemeClr>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6" name="组合 45"/>
          <p:cNvGrpSpPr/>
          <p:nvPr/>
        </p:nvGrpSpPr>
        <p:grpSpPr>
          <a:xfrm>
            <a:off x="9654943" y="2368832"/>
            <a:ext cx="678305" cy="678305"/>
            <a:chOff x="9504811" y="2518611"/>
            <a:chExt cx="678305" cy="678305"/>
          </a:xfrm>
          <a:effectLst>
            <a:outerShdw blurRad="76200" dir="18900000" sy="23000" kx="-1200000" algn="bl" rotWithShape="0">
              <a:prstClr val="black">
                <a:alpha val="20000"/>
              </a:prstClr>
            </a:outerShdw>
          </a:effectLst>
        </p:grpSpPr>
        <p:sp>
          <p:nvSpPr>
            <p:cNvPr id="47" name="矩形 46"/>
            <p:cNvSpPr/>
            <p:nvPr/>
          </p:nvSpPr>
          <p:spPr>
            <a:xfrm>
              <a:off x="9504811" y="2518611"/>
              <a:ext cx="678305" cy="678305"/>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169"/>
            <p:cNvSpPr>
              <a:spLocks/>
            </p:cNvSpPr>
            <p:nvPr/>
          </p:nvSpPr>
          <p:spPr bwMode="auto">
            <a:xfrm>
              <a:off x="9653076" y="2657549"/>
              <a:ext cx="381775" cy="376364"/>
            </a:xfrm>
            <a:custGeom>
              <a:avLst/>
              <a:gdLst>
                <a:gd name="T0" fmla="*/ 29 w 85"/>
                <a:gd name="T1" fmla="*/ 0 h 78"/>
                <a:gd name="T2" fmla="*/ 34 w 85"/>
                <a:gd name="T3" fmla="*/ 29 h 78"/>
                <a:gd name="T4" fmla="*/ 8 w 85"/>
                <a:gd name="T5" fmla="*/ 29 h 78"/>
                <a:gd name="T6" fmla="*/ 6 w 85"/>
                <a:gd name="T7" fmla="*/ 29 h 78"/>
                <a:gd name="T8" fmla="*/ 0 w 85"/>
                <a:gd name="T9" fmla="*/ 35 h 78"/>
                <a:gd name="T10" fmla="*/ 0 w 85"/>
                <a:gd name="T11" fmla="*/ 35 h 78"/>
                <a:gd name="T12" fmla="*/ 4 w 85"/>
                <a:gd name="T13" fmla="*/ 42 h 78"/>
                <a:gd name="T14" fmla="*/ 0 w 85"/>
                <a:gd name="T15" fmla="*/ 47 h 78"/>
                <a:gd name="T16" fmla="*/ 0 w 85"/>
                <a:gd name="T17" fmla="*/ 47 h 78"/>
                <a:gd name="T18" fmla="*/ 5 w 85"/>
                <a:gd name="T19" fmla="*/ 54 h 78"/>
                <a:gd name="T20" fmla="*/ 4 w 85"/>
                <a:gd name="T21" fmla="*/ 58 h 78"/>
                <a:gd name="T22" fmla="*/ 4 w 85"/>
                <a:gd name="T23" fmla="*/ 58 h 78"/>
                <a:gd name="T24" fmla="*/ 10 w 85"/>
                <a:gd name="T25" fmla="*/ 65 h 78"/>
                <a:gd name="T26" fmla="*/ 11 w 85"/>
                <a:gd name="T27" fmla="*/ 65 h 78"/>
                <a:gd name="T28" fmla="*/ 9 w 85"/>
                <a:gd name="T29" fmla="*/ 70 h 78"/>
                <a:gd name="T30" fmla="*/ 9 w 85"/>
                <a:gd name="T31" fmla="*/ 70 h 78"/>
                <a:gd name="T32" fmla="*/ 15 w 85"/>
                <a:gd name="T33" fmla="*/ 77 h 78"/>
                <a:gd name="T34" fmla="*/ 29 w 85"/>
                <a:gd name="T35" fmla="*/ 77 h 78"/>
                <a:gd name="T36" fmla="*/ 45 w 85"/>
                <a:gd name="T37" fmla="*/ 77 h 78"/>
                <a:gd name="T38" fmla="*/ 46 w 85"/>
                <a:gd name="T39" fmla="*/ 77 h 78"/>
                <a:gd name="T40" fmla="*/ 51 w 85"/>
                <a:gd name="T41" fmla="*/ 71 h 78"/>
                <a:gd name="T42" fmla="*/ 66 w 85"/>
                <a:gd name="T43" fmla="*/ 69 h 78"/>
                <a:gd name="T44" fmla="*/ 66 w 85"/>
                <a:gd name="T45" fmla="*/ 78 h 78"/>
                <a:gd name="T46" fmla="*/ 85 w 85"/>
                <a:gd name="T47" fmla="*/ 78 h 78"/>
                <a:gd name="T48" fmla="*/ 85 w 85"/>
                <a:gd name="T49" fmla="*/ 25 h 78"/>
                <a:gd name="T50" fmla="*/ 66 w 85"/>
                <a:gd name="T51" fmla="*/ 25 h 78"/>
                <a:gd name="T52" fmla="*/ 66 w 85"/>
                <a:gd name="T53" fmla="*/ 32 h 78"/>
                <a:gd name="T54" fmla="*/ 61 w 85"/>
                <a:gd name="T55" fmla="*/ 32 h 78"/>
                <a:gd name="T56" fmla="*/ 29 w 85"/>
                <a:gd name="T5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8">
                  <a:moveTo>
                    <a:pt x="29" y="0"/>
                  </a:moveTo>
                  <a:cubicBezTo>
                    <a:pt x="1" y="7"/>
                    <a:pt x="33" y="28"/>
                    <a:pt x="34" y="29"/>
                  </a:cubicBezTo>
                  <a:cubicBezTo>
                    <a:pt x="8" y="29"/>
                    <a:pt x="8" y="29"/>
                    <a:pt x="8" y="29"/>
                  </a:cubicBezTo>
                  <a:cubicBezTo>
                    <a:pt x="6" y="29"/>
                    <a:pt x="6" y="29"/>
                    <a:pt x="6" y="29"/>
                  </a:cubicBezTo>
                  <a:cubicBezTo>
                    <a:pt x="3" y="29"/>
                    <a:pt x="0" y="32"/>
                    <a:pt x="0" y="35"/>
                  </a:cubicBezTo>
                  <a:cubicBezTo>
                    <a:pt x="0" y="35"/>
                    <a:pt x="0" y="35"/>
                    <a:pt x="0" y="35"/>
                  </a:cubicBezTo>
                  <a:cubicBezTo>
                    <a:pt x="0" y="38"/>
                    <a:pt x="1" y="41"/>
                    <a:pt x="4" y="42"/>
                  </a:cubicBezTo>
                  <a:cubicBezTo>
                    <a:pt x="2" y="43"/>
                    <a:pt x="0" y="45"/>
                    <a:pt x="0" y="47"/>
                  </a:cubicBezTo>
                  <a:cubicBezTo>
                    <a:pt x="0" y="47"/>
                    <a:pt x="0" y="47"/>
                    <a:pt x="0" y="47"/>
                  </a:cubicBezTo>
                  <a:cubicBezTo>
                    <a:pt x="0" y="51"/>
                    <a:pt x="2" y="53"/>
                    <a:pt x="5" y="54"/>
                  </a:cubicBezTo>
                  <a:cubicBezTo>
                    <a:pt x="4" y="55"/>
                    <a:pt x="4" y="57"/>
                    <a:pt x="4" y="58"/>
                  </a:cubicBezTo>
                  <a:cubicBezTo>
                    <a:pt x="4" y="58"/>
                    <a:pt x="4" y="58"/>
                    <a:pt x="4" y="58"/>
                  </a:cubicBezTo>
                  <a:cubicBezTo>
                    <a:pt x="4" y="62"/>
                    <a:pt x="7" y="65"/>
                    <a:pt x="10" y="65"/>
                  </a:cubicBezTo>
                  <a:cubicBezTo>
                    <a:pt x="11" y="65"/>
                    <a:pt x="11" y="65"/>
                    <a:pt x="11" y="65"/>
                  </a:cubicBezTo>
                  <a:cubicBezTo>
                    <a:pt x="9" y="66"/>
                    <a:pt x="9" y="68"/>
                    <a:pt x="9" y="70"/>
                  </a:cubicBezTo>
                  <a:cubicBezTo>
                    <a:pt x="9" y="70"/>
                    <a:pt x="9" y="70"/>
                    <a:pt x="9" y="70"/>
                  </a:cubicBezTo>
                  <a:cubicBezTo>
                    <a:pt x="9" y="74"/>
                    <a:pt x="12" y="77"/>
                    <a:pt x="15" y="77"/>
                  </a:cubicBezTo>
                  <a:cubicBezTo>
                    <a:pt x="29" y="77"/>
                    <a:pt x="29" y="77"/>
                    <a:pt x="29" y="77"/>
                  </a:cubicBezTo>
                  <a:cubicBezTo>
                    <a:pt x="45" y="77"/>
                    <a:pt x="45" y="77"/>
                    <a:pt x="45" y="77"/>
                  </a:cubicBezTo>
                  <a:cubicBezTo>
                    <a:pt x="46" y="77"/>
                    <a:pt x="46" y="77"/>
                    <a:pt x="46" y="77"/>
                  </a:cubicBezTo>
                  <a:cubicBezTo>
                    <a:pt x="51" y="71"/>
                    <a:pt x="51" y="71"/>
                    <a:pt x="51" y="71"/>
                  </a:cubicBezTo>
                  <a:cubicBezTo>
                    <a:pt x="66" y="69"/>
                    <a:pt x="66" y="69"/>
                    <a:pt x="66" y="69"/>
                  </a:cubicBezTo>
                  <a:cubicBezTo>
                    <a:pt x="66" y="78"/>
                    <a:pt x="66" y="78"/>
                    <a:pt x="66" y="78"/>
                  </a:cubicBezTo>
                  <a:cubicBezTo>
                    <a:pt x="85" y="78"/>
                    <a:pt x="85" y="78"/>
                    <a:pt x="85" y="78"/>
                  </a:cubicBezTo>
                  <a:cubicBezTo>
                    <a:pt x="85" y="25"/>
                    <a:pt x="85" y="25"/>
                    <a:pt x="85" y="25"/>
                  </a:cubicBezTo>
                  <a:cubicBezTo>
                    <a:pt x="66" y="25"/>
                    <a:pt x="66" y="25"/>
                    <a:pt x="66" y="25"/>
                  </a:cubicBezTo>
                  <a:cubicBezTo>
                    <a:pt x="66" y="32"/>
                    <a:pt x="66" y="32"/>
                    <a:pt x="66" y="32"/>
                  </a:cubicBezTo>
                  <a:cubicBezTo>
                    <a:pt x="61" y="32"/>
                    <a:pt x="61" y="32"/>
                    <a:pt x="61" y="32"/>
                  </a:cubicBezTo>
                  <a:cubicBezTo>
                    <a:pt x="57" y="16"/>
                    <a:pt x="32" y="17"/>
                    <a:pt x="29" y="0"/>
                  </a:cubicBezTo>
                  <a:close/>
                </a:path>
              </a:pathLst>
            </a:custGeom>
            <a:solidFill>
              <a:schemeClr val="bg1"/>
            </a:solidFill>
            <a:ln>
              <a:solidFill>
                <a:schemeClr val="accent1">
                  <a:lumMod val="75000"/>
                </a:schemeClr>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合 48"/>
          <p:cNvGrpSpPr/>
          <p:nvPr/>
        </p:nvGrpSpPr>
        <p:grpSpPr>
          <a:xfrm>
            <a:off x="4481320" y="2368832"/>
            <a:ext cx="678305" cy="678305"/>
            <a:chOff x="4428623" y="2518611"/>
            <a:chExt cx="678305" cy="678305"/>
          </a:xfrm>
          <a:effectLst>
            <a:outerShdw blurRad="76200" dir="18900000" sy="23000" kx="-1200000" algn="bl" rotWithShape="0">
              <a:prstClr val="black">
                <a:alpha val="20000"/>
              </a:prstClr>
            </a:outerShdw>
          </a:effectLst>
        </p:grpSpPr>
        <p:sp>
          <p:nvSpPr>
            <p:cNvPr id="61" name="矩形 60"/>
            <p:cNvSpPr/>
            <p:nvPr/>
          </p:nvSpPr>
          <p:spPr>
            <a:xfrm>
              <a:off x="4428623" y="2518611"/>
              <a:ext cx="678305" cy="678305"/>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a:spLocks/>
            </p:cNvSpPr>
            <p:nvPr/>
          </p:nvSpPr>
          <p:spPr bwMode="auto">
            <a:xfrm>
              <a:off x="4524983" y="2663841"/>
              <a:ext cx="485585" cy="363780"/>
            </a:xfrm>
            <a:custGeom>
              <a:avLst/>
              <a:gdLst>
                <a:gd name="connsiteX0" fmla="*/ 152941 w 574972"/>
                <a:gd name="connsiteY0" fmla="*/ 323694 h 399845"/>
                <a:gd name="connsiteX1" fmla="*/ 152941 w 574972"/>
                <a:gd name="connsiteY1" fmla="*/ 399844 h 399845"/>
                <a:gd name="connsiteX2" fmla="*/ 61228 w 574972"/>
                <a:gd name="connsiteY2" fmla="*/ 399844 h 399845"/>
                <a:gd name="connsiteX3" fmla="*/ 61228 w 574972"/>
                <a:gd name="connsiteY3" fmla="*/ 398217 h 399845"/>
                <a:gd name="connsiteX4" fmla="*/ 65606 w 574972"/>
                <a:gd name="connsiteY4" fmla="*/ 394470 h 399845"/>
                <a:gd name="connsiteX5" fmla="*/ 121790 w 574972"/>
                <a:gd name="connsiteY5" fmla="*/ 346388 h 399845"/>
                <a:gd name="connsiteX6" fmla="*/ 145086 w 574972"/>
                <a:gd name="connsiteY6" fmla="*/ 328444 h 399845"/>
                <a:gd name="connsiteX7" fmla="*/ 147415 w 574972"/>
                <a:gd name="connsiteY7" fmla="*/ 328444 h 399845"/>
                <a:gd name="connsiteX8" fmla="*/ 270881 w 574972"/>
                <a:gd name="connsiteY8" fmla="*/ 219691 h 399845"/>
                <a:gd name="connsiteX9" fmla="*/ 270881 w 574972"/>
                <a:gd name="connsiteY9" fmla="*/ 399845 h 399845"/>
                <a:gd name="connsiteX10" fmla="*/ 179168 w 574972"/>
                <a:gd name="connsiteY10" fmla="*/ 399845 h 399845"/>
                <a:gd name="connsiteX11" fmla="*/ 179168 w 574972"/>
                <a:gd name="connsiteY11" fmla="*/ 296830 h 399845"/>
                <a:gd name="connsiteX12" fmla="*/ 185489 w 574972"/>
                <a:gd name="connsiteY12" fmla="*/ 291396 h 399845"/>
                <a:gd name="connsiteX13" fmla="*/ 216939 w 574972"/>
                <a:gd name="connsiteY13" fmla="*/ 264361 h 399845"/>
                <a:gd name="connsiteX14" fmla="*/ 226257 w 574972"/>
                <a:gd name="connsiteY14" fmla="*/ 259235 h 399845"/>
                <a:gd name="connsiteX15" fmla="*/ 240235 w 574972"/>
                <a:gd name="connsiteY15" fmla="*/ 246418 h 399845"/>
                <a:gd name="connsiteX16" fmla="*/ 263531 w 574972"/>
                <a:gd name="connsiteY16" fmla="*/ 225912 h 399845"/>
                <a:gd name="connsiteX17" fmla="*/ 297108 w 574972"/>
                <a:gd name="connsiteY17" fmla="*/ 209429 h 399845"/>
                <a:gd name="connsiteX18" fmla="*/ 300913 w 574972"/>
                <a:gd name="connsiteY18" fmla="*/ 213616 h 399845"/>
                <a:gd name="connsiteX19" fmla="*/ 309758 w 574972"/>
                <a:gd name="connsiteY19" fmla="*/ 223349 h 399845"/>
                <a:gd name="connsiteX20" fmla="*/ 333054 w 574972"/>
                <a:gd name="connsiteY20" fmla="*/ 248982 h 399845"/>
                <a:gd name="connsiteX21" fmla="*/ 342372 w 574972"/>
                <a:gd name="connsiteY21" fmla="*/ 256672 h 399845"/>
                <a:gd name="connsiteX22" fmla="*/ 344702 w 574972"/>
                <a:gd name="connsiteY22" fmla="*/ 261799 h 399845"/>
                <a:gd name="connsiteX23" fmla="*/ 370328 w 574972"/>
                <a:gd name="connsiteY23" fmla="*/ 264362 h 399845"/>
                <a:gd name="connsiteX24" fmla="*/ 379646 w 574972"/>
                <a:gd name="connsiteY24" fmla="*/ 256672 h 399845"/>
                <a:gd name="connsiteX25" fmla="*/ 388821 w 574972"/>
                <a:gd name="connsiteY25" fmla="*/ 248907 h 399845"/>
                <a:gd name="connsiteX26" fmla="*/ 388821 w 574972"/>
                <a:gd name="connsiteY26" fmla="*/ 399844 h 399845"/>
                <a:gd name="connsiteX27" fmla="*/ 297108 w 574972"/>
                <a:gd name="connsiteY27" fmla="*/ 399844 h 399845"/>
                <a:gd name="connsiteX28" fmla="*/ 506761 w 574972"/>
                <a:gd name="connsiteY28" fmla="*/ 139370 h 399845"/>
                <a:gd name="connsiteX29" fmla="*/ 506761 w 574972"/>
                <a:gd name="connsiteY29" fmla="*/ 399844 h 399845"/>
                <a:gd name="connsiteX30" fmla="*/ 415048 w 574972"/>
                <a:gd name="connsiteY30" fmla="*/ 399844 h 399845"/>
                <a:gd name="connsiteX31" fmla="*/ 415048 w 574972"/>
                <a:gd name="connsiteY31" fmla="*/ 222112 h 399845"/>
                <a:gd name="connsiteX32" fmla="*/ 418375 w 574972"/>
                <a:gd name="connsiteY32" fmla="*/ 219183 h 399845"/>
                <a:gd name="connsiteX33" fmla="*/ 428203 w 574972"/>
                <a:gd name="connsiteY33" fmla="*/ 210532 h 399845"/>
                <a:gd name="connsiteX34" fmla="*/ 458488 w 574972"/>
                <a:gd name="connsiteY34" fmla="*/ 184898 h 399845"/>
                <a:gd name="connsiteX35" fmla="*/ 496198 w 574972"/>
                <a:gd name="connsiteY35" fmla="*/ 149332 h 399845"/>
                <a:gd name="connsiteX36" fmla="*/ 463151 w 574972"/>
                <a:gd name="connsiteY36" fmla="*/ 0 h 399845"/>
                <a:gd name="connsiteX37" fmla="*/ 533039 w 574972"/>
                <a:gd name="connsiteY37" fmla="*/ 0 h 399845"/>
                <a:gd name="connsiteX38" fmla="*/ 554006 w 574972"/>
                <a:gd name="connsiteY38" fmla="*/ 0 h 399845"/>
                <a:gd name="connsiteX39" fmla="*/ 567983 w 574972"/>
                <a:gd name="connsiteY39" fmla="*/ 5127 h 399845"/>
                <a:gd name="connsiteX40" fmla="*/ 574972 w 574972"/>
                <a:gd name="connsiteY40" fmla="*/ 20506 h 399845"/>
                <a:gd name="connsiteX41" fmla="*/ 574972 w 574972"/>
                <a:gd name="connsiteY41" fmla="*/ 117913 h 399845"/>
                <a:gd name="connsiteX42" fmla="*/ 554006 w 574972"/>
                <a:gd name="connsiteY42" fmla="*/ 138419 h 399845"/>
                <a:gd name="connsiteX43" fmla="*/ 535369 w 574972"/>
                <a:gd name="connsiteY43" fmla="*/ 117913 h 399845"/>
                <a:gd name="connsiteX44" fmla="*/ 535369 w 574972"/>
                <a:gd name="connsiteY44" fmla="*/ 66646 h 399845"/>
                <a:gd name="connsiteX45" fmla="*/ 533039 w 574972"/>
                <a:gd name="connsiteY45" fmla="*/ 69209 h 399845"/>
                <a:gd name="connsiteX46" fmla="*/ 467811 w 574972"/>
                <a:gd name="connsiteY46" fmla="*/ 130729 h 399845"/>
                <a:gd name="connsiteX47" fmla="*/ 437526 w 574972"/>
                <a:gd name="connsiteY47" fmla="*/ 156362 h 399845"/>
                <a:gd name="connsiteX48" fmla="*/ 414230 w 574972"/>
                <a:gd name="connsiteY48" fmla="*/ 176869 h 399845"/>
                <a:gd name="connsiteX49" fmla="*/ 383945 w 574972"/>
                <a:gd name="connsiteY49" fmla="*/ 202502 h 399845"/>
                <a:gd name="connsiteX50" fmla="*/ 374627 w 574972"/>
                <a:gd name="connsiteY50" fmla="*/ 210192 h 399845"/>
                <a:gd name="connsiteX51" fmla="*/ 349001 w 574972"/>
                <a:gd name="connsiteY51" fmla="*/ 207629 h 399845"/>
                <a:gd name="connsiteX52" fmla="*/ 346671 w 574972"/>
                <a:gd name="connsiteY52" fmla="*/ 202502 h 399845"/>
                <a:gd name="connsiteX53" fmla="*/ 337353 w 574972"/>
                <a:gd name="connsiteY53" fmla="*/ 194812 h 399845"/>
                <a:gd name="connsiteX54" fmla="*/ 314057 w 574972"/>
                <a:gd name="connsiteY54" fmla="*/ 169179 h 399845"/>
                <a:gd name="connsiteX55" fmla="*/ 293091 w 574972"/>
                <a:gd name="connsiteY55" fmla="*/ 146109 h 399845"/>
                <a:gd name="connsiteX56" fmla="*/ 262806 w 574972"/>
                <a:gd name="connsiteY56" fmla="*/ 171742 h 399845"/>
                <a:gd name="connsiteX57" fmla="*/ 239510 w 574972"/>
                <a:gd name="connsiteY57" fmla="*/ 192249 h 399845"/>
                <a:gd name="connsiteX58" fmla="*/ 225532 w 574972"/>
                <a:gd name="connsiteY58" fmla="*/ 205065 h 399845"/>
                <a:gd name="connsiteX59" fmla="*/ 216214 w 574972"/>
                <a:gd name="connsiteY59" fmla="*/ 210192 h 399845"/>
                <a:gd name="connsiteX60" fmla="*/ 141666 w 574972"/>
                <a:gd name="connsiteY60" fmla="*/ 274275 h 399845"/>
                <a:gd name="connsiteX61" fmla="*/ 139337 w 574972"/>
                <a:gd name="connsiteY61" fmla="*/ 274275 h 399845"/>
                <a:gd name="connsiteX62" fmla="*/ 116041 w 574972"/>
                <a:gd name="connsiteY62" fmla="*/ 292218 h 399845"/>
                <a:gd name="connsiteX63" fmla="*/ 32175 w 574972"/>
                <a:gd name="connsiteY63" fmla="*/ 363992 h 399845"/>
                <a:gd name="connsiteX64" fmla="*/ 22856 w 574972"/>
                <a:gd name="connsiteY64" fmla="*/ 366555 h 399845"/>
                <a:gd name="connsiteX65" fmla="*/ 4220 w 574972"/>
                <a:gd name="connsiteY65" fmla="*/ 358865 h 399845"/>
                <a:gd name="connsiteX66" fmla="*/ 6549 w 574972"/>
                <a:gd name="connsiteY66" fmla="*/ 328105 h 399845"/>
                <a:gd name="connsiteX67" fmla="*/ 18197 w 574972"/>
                <a:gd name="connsiteY67" fmla="*/ 317851 h 399845"/>
                <a:gd name="connsiteX68" fmla="*/ 116041 w 574972"/>
                <a:gd name="connsiteY68" fmla="*/ 238389 h 399845"/>
                <a:gd name="connsiteX69" fmla="*/ 139337 w 574972"/>
                <a:gd name="connsiteY69" fmla="*/ 220445 h 399845"/>
                <a:gd name="connsiteX70" fmla="*/ 141666 w 574972"/>
                <a:gd name="connsiteY70" fmla="*/ 217882 h 399845"/>
                <a:gd name="connsiteX71" fmla="*/ 216214 w 574972"/>
                <a:gd name="connsiteY71" fmla="*/ 156362 h 399845"/>
                <a:gd name="connsiteX72" fmla="*/ 223203 w 574972"/>
                <a:gd name="connsiteY72" fmla="*/ 148672 h 399845"/>
                <a:gd name="connsiteX73" fmla="*/ 239510 w 574972"/>
                <a:gd name="connsiteY73" fmla="*/ 138419 h 399845"/>
                <a:gd name="connsiteX74" fmla="*/ 262806 w 574972"/>
                <a:gd name="connsiteY74" fmla="*/ 117913 h 399845"/>
                <a:gd name="connsiteX75" fmla="*/ 283772 w 574972"/>
                <a:gd name="connsiteY75" fmla="*/ 99969 h 399845"/>
                <a:gd name="connsiteX76" fmla="*/ 309398 w 574972"/>
                <a:gd name="connsiteY76" fmla="*/ 102533 h 399845"/>
                <a:gd name="connsiteX77" fmla="*/ 314057 w 574972"/>
                <a:gd name="connsiteY77" fmla="*/ 107659 h 399845"/>
                <a:gd name="connsiteX78" fmla="*/ 337353 w 574972"/>
                <a:gd name="connsiteY78" fmla="*/ 133292 h 399845"/>
                <a:gd name="connsiteX79" fmla="*/ 346671 w 574972"/>
                <a:gd name="connsiteY79" fmla="*/ 140982 h 399845"/>
                <a:gd name="connsiteX80" fmla="*/ 365308 w 574972"/>
                <a:gd name="connsiteY80" fmla="*/ 161489 h 399845"/>
                <a:gd name="connsiteX81" fmla="*/ 383945 w 574972"/>
                <a:gd name="connsiteY81" fmla="*/ 146109 h 399845"/>
                <a:gd name="connsiteX82" fmla="*/ 414230 w 574972"/>
                <a:gd name="connsiteY82" fmla="*/ 120476 h 399845"/>
                <a:gd name="connsiteX83" fmla="*/ 437526 w 574972"/>
                <a:gd name="connsiteY83" fmla="*/ 99969 h 399845"/>
                <a:gd name="connsiteX84" fmla="*/ 477129 w 574972"/>
                <a:gd name="connsiteY84" fmla="*/ 61520 h 399845"/>
                <a:gd name="connsiteX85" fmla="*/ 498095 w 574972"/>
                <a:gd name="connsiteY85" fmla="*/ 43576 h 399845"/>
                <a:gd name="connsiteX86" fmla="*/ 486447 w 574972"/>
                <a:gd name="connsiteY86" fmla="*/ 43576 h 399845"/>
                <a:gd name="connsiteX87" fmla="*/ 463151 w 574972"/>
                <a:gd name="connsiteY87" fmla="*/ 43576 h 399845"/>
                <a:gd name="connsiteX88" fmla="*/ 456163 w 574972"/>
                <a:gd name="connsiteY88" fmla="*/ 41013 h 399845"/>
                <a:gd name="connsiteX89" fmla="*/ 442185 w 574972"/>
                <a:gd name="connsiteY89" fmla="*/ 20506 h 399845"/>
                <a:gd name="connsiteX90" fmla="*/ 453833 w 574972"/>
                <a:gd name="connsiteY90" fmla="*/ 2563 h 399845"/>
                <a:gd name="connsiteX91" fmla="*/ 456163 w 574972"/>
                <a:gd name="connsiteY91" fmla="*/ 2563 h 399845"/>
                <a:gd name="connsiteX92" fmla="*/ 463151 w 574972"/>
                <a:gd name="connsiteY92" fmla="*/ 0 h 399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4972" h="399845">
                  <a:moveTo>
                    <a:pt x="152941" y="323694"/>
                  </a:moveTo>
                  <a:lnTo>
                    <a:pt x="152941" y="399844"/>
                  </a:lnTo>
                  <a:lnTo>
                    <a:pt x="61228" y="399844"/>
                  </a:lnTo>
                  <a:lnTo>
                    <a:pt x="61228" y="398217"/>
                  </a:lnTo>
                  <a:lnTo>
                    <a:pt x="65606" y="394470"/>
                  </a:lnTo>
                  <a:cubicBezTo>
                    <a:pt x="121790" y="346388"/>
                    <a:pt x="121790" y="346388"/>
                    <a:pt x="121790" y="346388"/>
                  </a:cubicBezTo>
                  <a:cubicBezTo>
                    <a:pt x="145086" y="328444"/>
                    <a:pt x="145086" y="328444"/>
                    <a:pt x="145086" y="328444"/>
                  </a:cubicBezTo>
                  <a:cubicBezTo>
                    <a:pt x="147415" y="328444"/>
                    <a:pt x="147415" y="328444"/>
                    <a:pt x="147415" y="328444"/>
                  </a:cubicBezTo>
                  <a:close/>
                  <a:moveTo>
                    <a:pt x="270881" y="219691"/>
                  </a:moveTo>
                  <a:lnTo>
                    <a:pt x="270881" y="399845"/>
                  </a:lnTo>
                  <a:lnTo>
                    <a:pt x="179168" y="399845"/>
                  </a:lnTo>
                  <a:lnTo>
                    <a:pt x="179168" y="296830"/>
                  </a:lnTo>
                  <a:lnTo>
                    <a:pt x="185489" y="291396"/>
                  </a:lnTo>
                  <a:cubicBezTo>
                    <a:pt x="216939" y="264361"/>
                    <a:pt x="216939" y="264361"/>
                    <a:pt x="216939" y="264361"/>
                  </a:cubicBezTo>
                  <a:cubicBezTo>
                    <a:pt x="226257" y="259235"/>
                    <a:pt x="226257" y="259235"/>
                    <a:pt x="226257" y="259235"/>
                  </a:cubicBezTo>
                  <a:cubicBezTo>
                    <a:pt x="240235" y="246418"/>
                    <a:pt x="240235" y="246418"/>
                    <a:pt x="240235" y="246418"/>
                  </a:cubicBezTo>
                  <a:cubicBezTo>
                    <a:pt x="263531" y="225912"/>
                    <a:pt x="263531" y="225912"/>
                    <a:pt x="263531" y="225912"/>
                  </a:cubicBezTo>
                  <a:close/>
                  <a:moveTo>
                    <a:pt x="297108" y="209429"/>
                  </a:moveTo>
                  <a:lnTo>
                    <a:pt x="300913" y="213616"/>
                  </a:lnTo>
                  <a:cubicBezTo>
                    <a:pt x="309758" y="223349"/>
                    <a:pt x="309758" y="223349"/>
                    <a:pt x="309758" y="223349"/>
                  </a:cubicBezTo>
                  <a:cubicBezTo>
                    <a:pt x="333054" y="248982"/>
                    <a:pt x="333054" y="248982"/>
                    <a:pt x="333054" y="248982"/>
                  </a:cubicBezTo>
                  <a:cubicBezTo>
                    <a:pt x="342372" y="256672"/>
                    <a:pt x="342372" y="256672"/>
                    <a:pt x="342372" y="256672"/>
                  </a:cubicBezTo>
                  <a:cubicBezTo>
                    <a:pt x="344702" y="261799"/>
                    <a:pt x="344702" y="261799"/>
                    <a:pt x="344702" y="261799"/>
                  </a:cubicBezTo>
                  <a:cubicBezTo>
                    <a:pt x="351691" y="269489"/>
                    <a:pt x="363339" y="269489"/>
                    <a:pt x="370328" y="264362"/>
                  </a:cubicBezTo>
                  <a:cubicBezTo>
                    <a:pt x="379646" y="256672"/>
                    <a:pt x="379646" y="256672"/>
                    <a:pt x="379646" y="256672"/>
                  </a:cubicBezTo>
                  <a:lnTo>
                    <a:pt x="388821" y="248907"/>
                  </a:lnTo>
                  <a:lnTo>
                    <a:pt x="388821" y="399844"/>
                  </a:lnTo>
                  <a:lnTo>
                    <a:pt x="297108" y="399844"/>
                  </a:lnTo>
                  <a:close/>
                  <a:moveTo>
                    <a:pt x="506761" y="139370"/>
                  </a:moveTo>
                  <a:lnTo>
                    <a:pt x="506761" y="399844"/>
                  </a:lnTo>
                  <a:lnTo>
                    <a:pt x="415048" y="399844"/>
                  </a:lnTo>
                  <a:lnTo>
                    <a:pt x="415048" y="222112"/>
                  </a:lnTo>
                  <a:lnTo>
                    <a:pt x="418375" y="219183"/>
                  </a:lnTo>
                  <a:cubicBezTo>
                    <a:pt x="428203" y="210532"/>
                    <a:pt x="428203" y="210532"/>
                    <a:pt x="428203" y="210532"/>
                  </a:cubicBezTo>
                  <a:cubicBezTo>
                    <a:pt x="458488" y="184898"/>
                    <a:pt x="458488" y="184898"/>
                    <a:pt x="458488" y="184898"/>
                  </a:cubicBezTo>
                  <a:cubicBezTo>
                    <a:pt x="474795" y="169518"/>
                    <a:pt x="487025" y="157984"/>
                    <a:pt x="496198" y="149332"/>
                  </a:cubicBezTo>
                  <a:close/>
                  <a:moveTo>
                    <a:pt x="463151" y="0"/>
                  </a:moveTo>
                  <a:cubicBezTo>
                    <a:pt x="463151" y="0"/>
                    <a:pt x="463151" y="0"/>
                    <a:pt x="533039" y="0"/>
                  </a:cubicBezTo>
                  <a:cubicBezTo>
                    <a:pt x="533039" y="0"/>
                    <a:pt x="533039" y="0"/>
                    <a:pt x="554006" y="0"/>
                  </a:cubicBezTo>
                  <a:cubicBezTo>
                    <a:pt x="558665" y="0"/>
                    <a:pt x="563324" y="2563"/>
                    <a:pt x="567983" y="5127"/>
                  </a:cubicBezTo>
                  <a:cubicBezTo>
                    <a:pt x="572643" y="10253"/>
                    <a:pt x="574972" y="15380"/>
                    <a:pt x="574972" y="20506"/>
                  </a:cubicBezTo>
                  <a:lnTo>
                    <a:pt x="574972" y="117913"/>
                  </a:lnTo>
                  <a:cubicBezTo>
                    <a:pt x="574972" y="128166"/>
                    <a:pt x="565654" y="138419"/>
                    <a:pt x="554006" y="138419"/>
                  </a:cubicBezTo>
                  <a:cubicBezTo>
                    <a:pt x="542358" y="138419"/>
                    <a:pt x="535369" y="128166"/>
                    <a:pt x="535369" y="117913"/>
                  </a:cubicBezTo>
                  <a:cubicBezTo>
                    <a:pt x="535369" y="117913"/>
                    <a:pt x="535369" y="117913"/>
                    <a:pt x="535369" y="66646"/>
                  </a:cubicBezTo>
                  <a:cubicBezTo>
                    <a:pt x="535369" y="66646"/>
                    <a:pt x="535369" y="66646"/>
                    <a:pt x="533039" y="69209"/>
                  </a:cubicBezTo>
                  <a:cubicBezTo>
                    <a:pt x="533039" y="69209"/>
                    <a:pt x="533039" y="69209"/>
                    <a:pt x="467811" y="130729"/>
                  </a:cubicBezTo>
                  <a:cubicBezTo>
                    <a:pt x="467811" y="130729"/>
                    <a:pt x="467811" y="130729"/>
                    <a:pt x="437526" y="156362"/>
                  </a:cubicBezTo>
                  <a:cubicBezTo>
                    <a:pt x="437526" y="156362"/>
                    <a:pt x="437526" y="156362"/>
                    <a:pt x="414230" y="176869"/>
                  </a:cubicBezTo>
                  <a:cubicBezTo>
                    <a:pt x="414230" y="176869"/>
                    <a:pt x="414230" y="176869"/>
                    <a:pt x="383945" y="202502"/>
                  </a:cubicBezTo>
                  <a:cubicBezTo>
                    <a:pt x="383945" y="202502"/>
                    <a:pt x="383945" y="202502"/>
                    <a:pt x="374627" y="210192"/>
                  </a:cubicBezTo>
                  <a:cubicBezTo>
                    <a:pt x="367638" y="215319"/>
                    <a:pt x="355990" y="215319"/>
                    <a:pt x="349001" y="207629"/>
                  </a:cubicBezTo>
                  <a:cubicBezTo>
                    <a:pt x="349001" y="207629"/>
                    <a:pt x="349001" y="207629"/>
                    <a:pt x="346671" y="202502"/>
                  </a:cubicBezTo>
                  <a:cubicBezTo>
                    <a:pt x="346671" y="202502"/>
                    <a:pt x="346671" y="202502"/>
                    <a:pt x="337353" y="194812"/>
                  </a:cubicBezTo>
                  <a:cubicBezTo>
                    <a:pt x="337353" y="194812"/>
                    <a:pt x="337353" y="194812"/>
                    <a:pt x="314057" y="169179"/>
                  </a:cubicBezTo>
                  <a:cubicBezTo>
                    <a:pt x="314057" y="169179"/>
                    <a:pt x="314057" y="169179"/>
                    <a:pt x="293091" y="146109"/>
                  </a:cubicBezTo>
                  <a:cubicBezTo>
                    <a:pt x="293091" y="146109"/>
                    <a:pt x="293091" y="146109"/>
                    <a:pt x="262806" y="171742"/>
                  </a:cubicBezTo>
                  <a:cubicBezTo>
                    <a:pt x="262806" y="171742"/>
                    <a:pt x="262806" y="171742"/>
                    <a:pt x="239510" y="192249"/>
                  </a:cubicBezTo>
                  <a:cubicBezTo>
                    <a:pt x="239510" y="192249"/>
                    <a:pt x="239510" y="192249"/>
                    <a:pt x="225532" y="205065"/>
                  </a:cubicBezTo>
                  <a:cubicBezTo>
                    <a:pt x="225532" y="205065"/>
                    <a:pt x="225532" y="205065"/>
                    <a:pt x="216214" y="210192"/>
                  </a:cubicBezTo>
                  <a:cubicBezTo>
                    <a:pt x="216214" y="210192"/>
                    <a:pt x="216214" y="210192"/>
                    <a:pt x="141666" y="274275"/>
                  </a:cubicBezTo>
                  <a:cubicBezTo>
                    <a:pt x="141666" y="274275"/>
                    <a:pt x="141666" y="274275"/>
                    <a:pt x="139337" y="274275"/>
                  </a:cubicBezTo>
                  <a:cubicBezTo>
                    <a:pt x="139337" y="274275"/>
                    <a:pt x="139337" y="274275"/>
                    <a:pt x="116041" y="292218"/>
                  </a:cubicBezTo>
                  <a:cubicBezTo>
                    <a:pt x="116041" y="292218"/>
                    <a:pt x="116041" y="292218"/>
                    <a:pt x="32175" y="363992"/>
                  </a:cubicBezTo>
                  <a:cubicBezTo>
                    <a:pt x="29845" y="366555"/>
                    <a:pt x="25186" y="366555"/>
                    <a:pt x="22856" y="366555"/>
                  </a:cubicBezTo>
                  <a:cubicBezTo>
                    <a:pt x="15868" y="369118"/>
                    <a:pt x="8879" y="366555"/>
                    <a:pt x="4220" y="358865"/>
                  </a:cubicBezTo>
                  <a:cubicBezTo>
                    <a:pt x="-2769" y="348612"/>
                    <a:pt x="-440" y="335795"/>
                    <a:pt x="6549" y="328105"/>
                  </a:cubicBezTo>
                  <a:cubicBezTo>
                    <a:pt x="6549" y="328105"/>
                    <a:pt x="6549" y="328105"/>
                    <a:pt x="18197" y="317851"/>
                  </a:cubicBezTo>
                  <a:cubicBezTo>
                    <a:pt x="18197" y="317851"/>
                    <a:pt x="18197" y="317851"/>
                    <a:pt x="116041" y="238389"/>
                  </a:cubicBezTo>
                  <a:cubicBezTo>
                    <a:pt x="116041" y="238389"/>
                    <a:pt x="116041" y="238389"/>
                    <a:pt x="139337" y="220445"/>
                  </a:cubicBezTo>
                  <a:cubicBezTo>
                    <a:pt x="139337" y="220445"/>
                    <a:pt x="139337" y="220445"/>
                    <a:pt x="141666" y="217882"/>
                  </a:cubicBezTo>
                  <a:cubicBezTo>
                    <a:pt x="141666" y="217882"/>
                    <a:pt x="141666" y="217882"/>
                    <a:pt x="216214" y="156362"/>
                  </a:cubicBezTo>
                  <a:cubicBezTo>
                    <a:pt x="216214" y="156362"/>
                    <a:pt x="216214" y="156362"/>
                    <a:pt x="223203" y="148672"/>
                  </a:cubicBezTo>
                  <a:cubicBezTo>
                    <a:pt x="223203" y="148672"/>
                    <a:pt x="223203" y="148672"/>
                    <a:pt x="239510" y="138419"/>
                  </a:cubicBezTo>
                  <a:cubicBezTo>
                    <a:pt x="239510" y="138419"/>
                    <a:pt x="239510" y="138419"/>
                    <a:pt x="262806" y="117913"/>
                  </a:cubicBezTo>
                  <a:cubicBezTo>
                    <a:pt x="262806" y="117913"/>
                    <a:pt x="262806" y="117913"/>
                    <a:pt x="283772" y="99969"/>
                  </a:cubicBezTo>
                  <a:cubicBezTo>
                    <a:pt x="293091" y="92279"/>
                    <a:pt x="302409" y="94843"/>
                    <a:pt x="309398" y="102533"/>
                  </a:cubicBezTo>
                  <a:cubicBezTo>
                    <a:pt x="309398" y="102533"/>
                    <a:pt x="309398" y="102533"/>
                    <a:pt x="314057" y="107659"/>
                  </a:cubicBezTo>
                  <a:cubicBezTo>
                    <a:pt x="314057" y="107659"/>
                    <a:pt x="314057" y="107659"/>
                    <a:pt x="337353" y="133292"/>
                  </a:cubicBezTo>
                  <a:cubicBezTo>
                    <a:pt x="337353" y="133292"/>
                    <a:pt x="337353" y="133292"/>
                    <a:pt x="346671" y="140982"/>
                  </a:cubicBezTo>
                  <a:cubicBezTo>
                    <a:pt x="346671" y="140982"/>
                    <a:pt x="346671" y="140982"/>
                    <a:pt x="365308" y="161489"/>
                  </a:cubicBezTo>
                  <a:cubicBezTo>
                    <a:pt x="365308" y="161489"/>
                    <a:pt x="365308" y="161489"/>
                    <a:pt x="383945" y="146109"/>
                  </a:cubicBezTo>
                  <a:cubicBezTo>
                    <a:pt x="383945" y="146109"/>
                    <a:pt x="383945" y="146109"/>
                    <a:pt x="414230" y="120476"/>
                  </a:cubicBezTo>
                  <a:cubicBezTo>
                    <a:pt x="414230" y="120476"/>
                    <a:pt x="414230" y="120476"/>
                    <a:pt x="437526" y="99969"/>
                  </a:cubicBezTo>
                  <a:cubicBezTo>
                    <a:pt x="437526" y="99969"/>
                    <a:pt x="437526" y="99969"/>
                    <a:pt x="477129" y="61520"/>
                  </a:cubicBezTo>
                  <a:cubicBezTo>
                    <a:pt x="477129" y="61520"/>
                    <a:pt x="477129" y="61520"/>
                    <a:pt x="498095" y="43576"/>
                  </a:cubicBezTo>
                  <a:cubicBezTo>
                    <a:pt x="498095" y="43576"/>
                    <a:pt x="498095" y="43576"/>
                    <a:pt x="486447" y="43576"/>
                  </a:cubicBezTo>
                  <a:cubicBezTo>
                    <a:pt x="486447" y="43576"/>
                    <a:pt x="486447" y="43576"/>
                    <a:pt x="463151" y="43576"/>
                  </a:cubicBezTo>
                  <a:cubicBezTo>
                    <a:pt x="460822" y="43576"/>
                    <a:pt x="458492" y="43576"/>
                    <a:pt x="456163" y="41013"/>
                  </a:cubicBezTo>
                  <a:cubicBezTo>
                    <a:pt x="449174" y="38450"/>
                    <a:pt x="442185" y="30760"/>
                    <a:pt x="442185" y="20506"/>
                  </a:cubicBezTo>
                  <a:cubicBezTo>
                    <a:pt x="442185" y="12816"/>
                    <a:pt x="446844" y="5127"/>
                    <a:pt x="453833" y="2563"/>
                  </a:cubicBezTo>
                  <a:cubicBezTo>
                    <a:pt x="453833" y="2563"/>
                    <a:pt x="456163" y="2563"/>
                    <a:pt x="456163" y="2563"/>
                  </a:cubicBezTo>
                  <a:cubicBezTo>
                    <a:pt x="458492" y="0"/>
                    <a:pt x="460822" y="0"/>
                    <a:pt x="463151" y="0"/>
                  </a:cubicBezTo>
                  <a:close/>
                </a:path>
              </a:pathLst>
            </a:custGeom>
            <a:solidFill>
              <a:schemeClr val="bg1"/>
            </a:solidFill>
            <a:ln>
              <a:solidFill>
                <a:schemeClr val="accent1">
                  <a:lumMod val="75000"/>
                </a:schemeClr>
              </a:solidFill>
            </a:ln>
          </p:spPr>
          <p:txBody>
            <a:bodyPr vert="horz" wrap="square" lIns="91440" tIns="45720" rIns="91440" bIns="45720" numCol="1" anchor="t" anchorCtr="0" compatLnSpc="1">
              <a:prstTxWarp prst="textNoShape">
                <a:avLst/>
              </a:prstTxWarp>
              <a:no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sp>
        <p:nvSpPr>
          <p:cNvPr id="65" name="矩形 64"/>
          <p:cNvSpPr/>
          <p:nvPr/>
        </p:nvSpPr>
        <p:spPr>
          <a:xfrm>
            <a:off x="3704796" y="3525655"/>
            <a:ext cx="5577731" cy="430879"/>
          </a:xfrm>
          <a:prstGeom prst="rect">
            <a:avLst/>
          </a:prstGeom>
        </p:spPr>
        <p:txBody>
          <a:bodyPr wrap="square" lIns="91431" tIns="45716" rIns="91431" bIns="45716">
            <a:spAutoFit/>
          </a:bodyPr>
          <a:lstStyle/>
          <a:p>
            <a:pPr algn="ctr"/>
            <a:r>
              <a:rPr lang="zh-CN" altLang="en-US" sz="2200" b="1" dirty="0">
                <a:solidFill>
                  <a:schemeClr val="bg1"/>
                </a:solidFill>
                <a:latin typeface="微软雅黑" pitchFamily="34" charset="-122"/>
                <a:ea typeface="微软雅黑" pitchFamily="34" charset="-122"/>
              </a:rPr>
              <a:t>图片的累计及举例</a:t>
            </a:r>
            <a:endParaRPr lang="en-US" altLang="zh-CN" sz="2200" b="1" dirty="0">
              <a:solidFill>
                <a:schemeClr val="bg1"/>
              </a:solidFill>
              <a:latin typeface="微软雅黑" pitchFamily="34" charset="-122"/>
              <a:ea typeface="微软雅黑" pitchFamily="34" charset="-122"/>
            </a:endParaRPr>
          </a:p>
        </p:txBody>
      </p:sp>
      <p:pic>
        <p:nvPicPr>
          <p:cNvPr id="2052" name="图片 3">
            <a:extLst>
              <a:ext uri="{FF2B5EF4-FFF2-40B4-BE49-F238E27FC236}">
                <a16:creationId xmlns:a16="http://schemas.microsoft.com/office/drawing/2014/main" id="{9628575B-0563-419E-8F66-BAF0E60C12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77" y="1356612"/>
            <a:ext cx="12156246" cy="2169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3">
            <a:extLst>
              <a:ext uri="{FF2B5EF4-FFF2-40B4-BE49-F238E27FC236}">
                <a16:creationId xmlns:a16="http://schemas.microsoft.com/office/drawing/2014/main" id="{E4BE93F5-C59C-4AA4-8E9B-1CFBC4EBA887}"/>
              </a:ext>
            </a:extLst>
          </p:cNvPr>
          <p:cNvSpPr>
            <a:spLocks noChangeArrowheads="1"/>
          </p:cNvSpPr>
          <p:nvPr/>
        </p:nvSpPr>
        <p:spPr bwMode="auto">
          <a:xfrm>
            <a:off x="1073958" y="224898"/>
            <a:ext cx="1826123"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b="1" dirty="0">
                <a:solidFill>
                  <a:schemeClr val="tx1">
                    <a:lumMod val="65000"/>
                    <a:lumOff val="35000"/>
                  </a:schemeClr>
                </a:solidFill>
                <a:latin typeface="Arial" panose="020B0604020202020204" pitchFamily="34" charset="0"/>
                <a:cs typeface="Arial" panose="020B0604020202020204" pitchFamily="34" charset="0"/>
                <a:sym typeface="Impact" pitchFamily="34" charset="0"/>
              </a:rPr>
              <a:t>实施方案</a:t>
            </a:r>
            <a:endParaRPr lang="zh-CN" altLang="en-US" b="1" dirty="0">
              <a:solidFill>
                <a:schemeClr val="tx1">
                  <a:lumMod val="65000"/>
                  <a:lumOff val="35000"/>
                </a:schemeClr>
              </a:solidFill>
              <a:latin typeface="Arial" panose="020B0604020202020204" pitchFamily="34" charset="0"/>
              <a:ea typeface="宋体" pitchFamily="2" charset="-122"/>
              <a:cs typeface="Arial" panose="020B0604020202020204" pitchFamily="34" charset="0"/>
            </a:endParaRPr>
          </a:p>
        </p:txBody>
      </p:sp>
      <p:sp>
        <p:nvSpPr>
          <p:cNvPr id="30" name="文本框 37">
            <a:extLst>
              <a:ext uri="{FF2B5EF4-FFF2-40B4-BE49-F238E27FC236}">
                <a16:creationId xmlns:a16="http://schemas.microsoft.com/office/drawing/2014/main" id="{21D3C82A-C5E3-45E5-99C4-E2BB81126DBA}"/>
              </a:ext>
            </a:extLst>
          </p:cNvPr>
          <p:cNvSpPr txBox="1"/>
          <p:nvPr/>
        </p:nvSpPr>
        <p:spPr>
          <a:xfrm>
            <a:off x="1107077" y="817420"/>
            <a:ext cx="2308007" cy="307768"/>
          </a:xfrm>
          <a:prstGeom prst="rect">
            <a:avLst/>
          </a:prstGeom>
          <a:noFill/>
        </p:spPr>
        <p:txBody>
          <a:bodyPr wrap="square" lIns="91431" tIns="45716" rIns="91431" bIns="45716" rtlCol="0">
            <a:spAutoFit/>
          </a:bodyPr>
          <a:lstStyle/>
          <a:p>
            <a:r>
              <a:rPr lang="en-US" altLang="zh-CN" sz="1400" dirty="0" err="1">
                <a:solidFill>
                  <a:schemeClr val="tx1">
                    <a:lumMod val="65000"/>
                    <a:lumOff val="35000"/>
                  </a:schemeClr>
                </a:solidFill>
                <a:cs typeface="Arial" panose="020B0604020202020204" pitchFamily="34" charset="0"/>
              </a:rPr>
              <a:t>Execcute</a:t>
            </a:r>
            <a:r>
              <a:rPr lang="en-US" altLang="zh-CN" sz="1400" dirty="0">
                <a:solidFill>
                  <a:schemeClr val="tx1">
                    <a:lumMod val="65000"/>
                    <a:lumOff val="35000"/>
                  </a:schemeClr>
                </a:solidFill>
                <a:cs typeface="Arial" panose="020B0604020202020204" pitchFamily="34" charset="0"/>
              </a:rPr>
              <a:t> solution</a:t>
            </a:r>
            <a:endParaRPr lang="en-US" altLang="zh-CN" sz="1400" baseline="-3000" dirty="0">
              <a:solidFill>
                <a:schemeClr val="tx1">
                  <a:lumMod val="65000"/>
                  <a:lumOff val="35000"/>
                </a:schemeClr>
              </a:solidFill>
              <a:cs typeface="Arial" panose="020B0604020202020204" pitchFamily="34" charset="0"/>
            </a:endParaRPr>
          </a:p>
        </p:txBody>
      </p:sp>
      <p:pic>
        <p:nvPicPr>
          <p:cNvPr id="3" name="图片 2">
            <a:extLst>
              <a:ext uri="{FF2B5EF4-FFF2-40B4-BE49-F238E27FC236}">
                <a16:creationId xmlns:a16="http://schemas.microsoft.com/office/drawing/2014/main" id="{0ABF5BB2-13C6-4CA2-B283-B5DA15749BFF}"/>
              </a:ext>
            </a:extLst>
          </p:cNvPr>
          <p:cNvPicPr>
            <a:picLocks noChangeAspect="1"/>
          </p:cNvPicPr>
          <p:nvPr/>
        </p:nvPicPr>
        <p:blipFill rotWithShape="1">
          <a:blip r:embed="rId7">
            <a:extLst>
              <a:ext uri="{28A0092B-C50C-407E-A947-70E740481C1C}">
                <a14:useLocalDpi xmlns:a14="http://schemas.microsoft.com/office/drawing/2010/main" val="0"/>
              </a:ext>
            </a:extLst>
          </a:blip>
          <a:srcRect l="11061" r="12006"/>
          <a:stretch/>
        </p:blipFill>
        <p:spPr>
          <a:xfrm>
            <a:off x="9155296" y="4377083"/>
            <a:ext cx="2157746" cy="1889367"/>
          </a:xfrm>
          <a:prstGeom prst="rect">
            <a:avLst/>
          </a:prstGeom>
        </p:spPr>
      </p:pic>
      <p:pic>
        <p:nvPicPr>
          <p:cNvPr id="5" name="图片 4">
            <a:extLst>
              <a:ext uri="{FF2B5EF4-FFF2-40B4-BE49-F238E27FC236}">
                <a16:creationId xmlns:a16="http://schemas.microsoft.com/office/drawing/2014/main" id="{61D4B3AB-7E4F-47E0-A065-D727B244F4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83883" y="4724400"/>
            <a:ext cx="2275306" cy="1118737"/>
          </a:xfrm>
          <a:prstGeom prst="rect">
            <a:avLst/>
          </a:prstGeom>
        </p:spPr>
      </p:pic>
      <p:pic>
        <p:nvPicPr>
          <p:cNvPr id="7" name="图片 6">
            <a:extLst>
              <a:ext uri="{FF2B5EF4-FFF2-40B4-BE49-F238E27FC236}">
                <a16:creationId xmlns:a16="http://schemas.microsoft.com/office/drawing/2014/main" id="{2C4F5A3E-2926-4287-839B-9A5F5DCAA583}"/>
              </a:ext>
            </a:extLst>
          </p:cNvPr>
          <p:cNvPicPr>
            <a:picLocks noChangeAspect="1"/>
          </p:cNvPicPr>
          <p:nvPr/>
        </p:nvPicPr>
        <p:blipFill rotWithShape="1">
          <a:blip r:embed="rId9">
            <a:extLst>
              <a:ext uri="{28A0092B-C50C-407E-A947-70E740481C1C}">
                <a14:useLocalDpi xmlns:a14="http://schemas.microsoft.com/office/drawing/2010/main" val="0"/>
              </a:ext>
            </a:extLst>
          </a:blip>
          <a:srcRect l="4475" t="8097" r="6866" b="12247"/>
          <a:stretch/>
        </p:blipFill>
        <p:spPr>
          <a:xfrm>
            <a:off x="4677427" y="4374383"/>
            <a:ext cx="1908507" cy="2048540"/>
          </a:xfrm>
          <a:prstGeom prst="rect">
            <a:avLst/>
          </a:prstGeom>
        </p:spPr>
      </p:pic>
      <p:pic>
        <p:nvPicPr>
          <p:cNvPr id="9" name="图片 8">
            <a:extLst>
              <a:ext uri="{FF2B5EF4-FFF2-40B4-BE49-F238E27FC236}">
                <a16:creationId xmlns:a16="http://schemas.microsoft.com/office/drawing/2014/main" id="{EE014A4F-2AE6-4E3B-A41C-40F70B6D6553}"/>
              </a:ext>
            </a:extLst>
          </p:cNvPr>
          <p:cNvPicPr>
            <a:picLocks noChangeAspect="1"/>
          </p:cNvPicPr>
          <p:nvPr/>
        </p:nvPicPr>
        <p:blipFill rotWithShape="1">
          <a:blip r:embed="rId10">
            <a:extLst>
              <a:ext uri="{28A0092B-C50C-407E-A947-70E740481C1C}">
                <a14:useLocalDpi xmlns:a14="http://schemas.microsoft.com/office/drawing/2010/main" val="0"/>
              </a:ext>
            </a:extLst>
          </a:blip>
          <a:srcRect l="3817" t="6449" r="5546"/>
          <a:stretch/>
        </p:blipFill>
        <p:spPr>
          <a:xfrm>
            <a:off x="1685279" y="4487245"/>
            <a:ext cx="2802872" cy="1669041"/>
          </a:xfrm>
          <a:prstGeom prst="rect">
            <a:avLst/>
          </a:prstGeom>
        </p:spPr>
      </p:pic>
      <p:pic>
        <p:nvPicPr>
          <p:cNvPr id="11" name="图片 10">
            <a:extLst>
              <a:ext uri="{FF2B5EF4-FFF2-40B4-BE49-F238E27FC236}">
                <a16:creationId xmlns:a16="http://schemas.microsoft.com/office/drawing/2014/main" id="{40B3FABA-6411-4314-ABC7-AD080C1157C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6437" y="4374383"/>
            <a:ext cx="1306778" cy="2051338"/>
          </a:xfrm>
          <a:prstGeom prst="rect">
            <a:avLst/>
          </a:prstGeom>
        </p:spPr>
      </p:pic>
      <p:sp>
        <p:nvSpPr>
          <p:cNvPr id="44" name="矩形 43">
            <a:extLst>
              <a:ext uri="{FF2B5EF4-FFF2-40B4-BE49-F238E27FC236}">
                <a16:creationId xmlns:a16="http://schemas.microsoft.com/office/drawing/2014/main" id="{AFF0186E-4366-4F92-B53B-AB09705A8A96}"/>
              </a:ext>
            </a:extLst>
          </p:cNvPr>
          <p:cNvSpPr/>
          <p:nvPr/>
        </p:nvSpPr>
        <p:spPr>
          <a:xfrm>
            <a:off x="3415084" y="6474777"/>
            <a:ext cx="5577731" cy="430879"/>
          </a:xfrm>
          <a:prstGeom prst="rect">
            <a:avLst/>
          </a:prstGeom>
        </p:spPr>
        <p:txBody>
          <a:bodyPr wrap="square" lIns="91431" tIns="45716" rIns="91431" bIns="45716">
            <a:spAutoFit/>
          </a:bodyPr>
          <a:lstStyle/>
          <a:p>
            <a:pPr algn="ctr"/>
            <a:r>
              <a:rPr lang="zh-CN" altLang="en-US" sz="2200" b="1" dirty="0">
                <a:solidFill>
                  <a:schemeClr val="bg1"/>
                </a:solidFill>
                <a:latin typeface="微软雅黑" pitchFamily="34" charset="-122"/>
                <a:ea typeface="微软雅黑" pitchFamily="34" charset="-122"/>
              </a:rPr>
              <a:t>网络图片</a:t>
            </a:r>
            <a:endParaRPr lang="en-US" altLang="zh-CN" sz="2200" b="1" dirty="0">
              <a:solidFill>
                <a:schemeClr val="bg1"/>
              </a:solidFill>
              <a:latin typeface="微软雅黑" pitchFamily="34" charset="-122"/>
              <a:ea typeface="微软雅黑" pitchFamily="34" charset="-122"/>
            </a:endParaRPr>
          </a:p>
        </p:txBody>
      </p:sp>
      <p:pic>
        <p:nvPicPr>
          <p:cNvPr id="28" name="图片 27">
            <a:extLst>
              <a:ext uri="{FF2B5EF4-FFF2-40B4-BE49-F238E27FC236}">
                <a16:creationId xmlns:a16="http://schemas.microsoft.com/office/drawing/2014/main" id="{88F98A8C-D53A-4BFE-822E-99FE5D3159E9}"/>
              </a:ext>
            </a:extLst>
          </p:cNvPr>
          <p:cNvPicPr>
            <a:picLocks noChangeAspect="1"/>
          </p:cNvPicPr>
          <p:nvPr/>
        </p:nvPicPr>
        <p:blipFill>
          <a:blip r:embed="rId12" cstate="print">
            <a:extLst>
              <a:ext uri="{BEBA8EAE-BF5A-486C-A8C5-ECC9F3942E4B}">
                <a14:imgProps xmlns:a14="http://schemas.microsoft.com/office/drawing/2010/main">
                  <a14:imgLayer r:embed="rId13">
                    <a14:imgEffect>
                      <a14:sharpenSoften amount="-3000"/>
                    </a14:imgEffect>
                    <a14:imgEffect>
                      <a14:saturation sat="78000"/>
                    </a14:imgEffect>
                    <a14:imgEffect>
                      <a14:brightnessContrast contrast="2000"/>
                    </a14:imgEffect>
                  </a14:imgLayer>
                </a14:imgProps>
              </a:ext>
              <a:ext uri="{28A0092B-C50C-407E-A947-70E740481C1C}">
                <a14:useLocalDpi xmlns:a14="http://schemas.microsoft.com/office/drawing/2010/main" val="0"/>
              </a:ext>
            </a:extLst>
          </a:blip>
          <a:stretch>
            <a:fillRect/>
          </a:stretch>
        </p:blipFill>
        <p:spPr>
          <a:xfrm>
            <a:off x="10015420" y="-438666"/>
            <a:ext cx="1809985" cy="2534617"/>
          </a:xfrm>
          <a:prstGeom prst="rect">
            <a:avLst/>
          </a:prstGeom>
          <a:effectLst>
            <a:outerShdw blurRad="50800" dist="1066800" dir="15840000" sx="1000" sy="1000" algn="ctr" rotWithShape="0">
              <a:srgbClr val="000000"/>
            </a:outerShdw>
          </a:effectLst>
        </p:spPr>
      </p:pic>
    </p:spTree>
    <p:extLst>
      <p:ext uri="{BB962C8B-B14F-4D97-AF65-F5344CB8AC3E}">
        <p14:creationId xmlns:p14="http://schemas.microsoft.com/office/powerpoint/2010/main" val="208377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barn(outHorizontal)">
                                      <p:cBhvr>
                                        <p:cTn id="11" dur="500"/>
                                        <p:tgtEl>
                                          <p:spTgt spid="37"/>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anim calcmode="lin" valueType="num">
                                      <p:cBhvr>
                                        <p:cTn id="16" dur="500" fill="hold"/>
                                        <p:tgtEl>
                                          <p:spTgt spid="38"/>
                                        </p:tgtEl>
                                        <p:attrNameLst>
                                          <p:attrName>ppt_x</p:attrName>
                                        </p:attrNameLst>
                                      </p:cBhvr>
                                      <p:tavLst>
                                        <p:tav tm="0">
                                          <p:val>
                                            <p:strVal val="#ppt_x"/>
                                          </p:val>
                                        </p:tav>
                                        <p:tav tm="100000">
                                          <p:val>
                                            <p:strVal val="#ppt_x"/>
                                          </p:val>
                                        </p:tav>
                                      </p:tavLst>
                                    </p:anim>
                                    <p:anim calcmode="lin" valueType="num">
                                      <p:cBhvr>
                                        <p:cTn id="17" dur="500" fill="hold"/>
                                        <p:tgtEl>
                                          <p:spTgt spid="38"/>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10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anim calcmode="lin" valueType="num">
                                      <p:cBhvr>
                                        <p:cTn id="21" dur="500" fill="hold"/>
                                        <p:tgtEl>
                                          <p:spTgt spid="49"/>
                                        </p:tgtEl>
                                        <p:attrNameLst>
                                          <p:attrName>ppt_x</p:attrName>
                                        </p:attrNameLst>
                                      </p:cBhvr>
                                      <p:tavLst>
                                        <p:tav tm="0">
                                          <p:val>
                                            <p:strVal val="#ppt_x"/>
                                          </p:val>
                                        </p:tav>
                                        <p:tav tm="100000">
                                          <p:val>
                                            <p:strVal val="#ppt_x"/>
                                          </p:val>
                                        </p:tav>
                                      </p:tavLst>
                                    </p:anim>
                                    <p:anim calcmode="lin" valueType="num">
                                      <p:cBhvr>
                                        <p:cTn id="22" dur="500" fill="hold"/>
                                        <p:tgtEl>
                                          <p:spTgt spid="49"/>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20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anim calcmode="lin" valueType="num">
                                      <p:cBhvr>
                                        <p:cTn id="26" dur="500" fill="hold"/>
                                        <p:tgtEl>
                                          <p:spTgt spid="41"/>
                                        </p:tgtEl>
                                        <p:attrNameLst>
                                          <p:attrName>ppt_x</p:attrName>
                                        </p:attrNameLst>
                                      </p:cBhvr>
                                      <p:tavLst>
                                        <p:tav tm="0">
                                          <p:val>
                                            <p:strVal val="#ppt_x"/>
                                          </p:val>
                                        </p:tav>
                                        <p:tav tm="100000">
                                          <p:val>
                                            <p:strVal val="#ppt_x"/>
                                          </p:val>
                                        </p:tav>
                                      </p:tavLst>
                                    </p:anim>
                                    <p:anim calcmode="lin" valueType="num">
                                      <p:cBhvr>
                                        <p:cTn id="27" dur="500" fill="hold"/>
                                        <p:tgtEl>
                                          <p:spTgt spid="41"/>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20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anim calcmode="lin" valueType="num">
                                      <p:cBhvr>
                                        <p:cTn id="31" dur="500" fill="hold"/>
                                        <p:tgtEl>
                                          <p:spTgt spid="46"/>
                                        </p:tgtEl>
                                        <p:attrNameLst>
                                          <p:attrName>ppt_x</p:attrName>
                                        </p:attrNameLst>
                                      </p:cBhvr>
                                      <p:tavLst>
                                        <p:tav tm="0">
                                          <p:val>
                                            <p:strVal val="#ppt_x"/>
                                          </p:val>
                                        </p:tav>
                                        <p:tav tm="100000">
                                          <p:val>
                                            <p:strVal val="#ppt_x"/>
                                          </p:val>
                                        </p:tav>
                                      </p:tavLst>
                                    </p:anim>
                                    <p:anim calcmode="lin" valueType="num">
                                      <p:cBhvr>
                                        <p:cTn id="32" dur="500" fill="hold"/>
                                        <p:tgtEl>
                                          <p:spTgt spid="46"/>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500"/>
                                        <p:tgtEl>
                                          <p:spTgt spid="65"/>
                                        </p:tgtEl>
                                      </p:cBhvr>
                                    </p:animEffect>
                                  </p:childTnLst>
                                </p:cTn>
                              </p:par>
                            </p:childTnLst>
                          </p:cTn>
                        </p:par>
                        <p:par>
                          <p:cTn id="36" fill="hold">
                            <p:stCondLst>
                              <p:cond delay="1700"/>
                            </p:stCondLst>
                            <p:childTnLst>
                              <p:par>
                                <p:cTn id="37" presetID="22" presetClass="entr" presetSubtype="8"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left)">
                                      <p:cBhvr>
                                        <p:cTn id="39" dur="500"/>
                                        <p:tgtEl>
                                          <p:spTgt spid="29"/>
                                        </p:tgtEl>
                                      </p:cBhvr>
                                    </p:animEffect>
                                  </p:childTnLst>
                                </p:cTn>
                              </p:par>
                            </p:childTnLst>
                          </p:cTn>
                        </p:par>
                        <p:par>
                          <p:cTn id="40" fill="hold">
                            <p:stCondLst>
                              <p:cond delay="2200"/>
                            </p:stCondLst>
                            <p:childTnLst>
                              <p:par>
                                <p:cTn id="41" presetID="22" presetClass="entr" presetSubtype="8"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left)">
                                      <p:cBhvr>
                                        <p:cTn id="43" dur="500"/>
                                        <p:tgtEl>
                                          <p:spTgt spid="30"/>
                                        </p:tgtEl>
                                      </p:cBhvr>
                                    </p:animEffect>
                                  </p:childTnLst>
                                </p:cTn>
                              </p:par>
                            </p:childTnLst>
                          </p:cTn>
                        </p:par>
                        <p:par>
                          <p:cTn id="44" fill="hold">
                            <p:stCondLst>
                              <p:cond delay="2700"/>
                            </p:stCondLst>
                            <p:childTnLst>
                              <p:par>
                                <p:cTn id="45" presetID="16" presetClass="entr" presetSubtype="42" fill="hold" grpId="0"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barn(outHorizontal)">
                                      <p:cBhvr>
                                        <p:cTn id="47" dur="500"/>
                                        <p:tgtEl>
                                          <p:spTgt spid="4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par>
                                <p:cTn id="51" presetID="16" presetClass="entr" presetSubtype="21"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barn(inVertical)">
                                      <p:cBhvr>
                                        <p:cTn id="5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36" grpId="0" animBg="1"/>
      <p:bldP spid="37" grpId="0" animBg="1"/>
      <p:bldP spid="65" grpId="0"/>
      <p:bldP spid="29" grpId="0"/>
      <p:bldP spid="30" grpId="0"/>
      <p:bldP spid="4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137"/>
          <p:cNvGrpSpPr/>
          <p:nvPr/>
        </p:nvGrpSpPr>
        <p:grpSpPr>
          <a:xfrm>
            <a:off x="7317610" y="2437467"/>
            <a:ext cx="4713127" cy="1610993"/>
            <a:chOff x="5609156" y="2166976"/>
            <a:chExt cx="3534845" cy="1208245"/>
          </a:xfrm>
          <a:solidFill>
            <a:schemeClr val="accent2"/>
          </a:solidFill>
        </p:grpSpPr>
        <p:sp>
          <p:nvSpPr>
            <p:cNvPr id="44" name="Freeform 34"/>
            <p:cNvSpPr>
              <a:spLocks/>
            </p:cNvSpPr>
            <p:nvPr/>
          </p:nvSpPr>
          <p:spPr bwMode="auto">
            <a:xfrm>
              <a:off x="5609156" y="2592638"/>
              <a:ext cx="338414" cy="782583"/>
            </a:xfrm>
            <a:custGeom>
              <a:avLst/>
              <a:gdLst/>
              <a:ahLst/>
              <a:cxnLst>
                <a:cxn ang="0">
                  <a:pos x="128" y="0"/>
                </a:cxn>
                <a:cxn ang="0">
                  <a:pos x="128" y="296"/>
                </a:cxn>
                <a:cxn ang="0">
                  <a:pos x="0" y="296"/>
                </a:cxn>
                <a:cxn ang="0">
                  <a:pos x="0" y="0"/>
                </a:cxn>
                <a:cxn ang="0">
                  <a:pos x="128" y="0"/>
                </a:cxn>
                <a:cxn ang="0">
                  <a:pos x="128" y="0"/>
                </a:cxn>
              </a:cxnLst>
              <a:rect l="0" t="0" r="r" b="b"/>
              <a:pathLst>
                <a:path w="128" h="296">
                  <a:moveTo>
                    <a:pt x="128" y="0"/>
                  </a:moveTo>
                  <a:lnTo>
                    <a:pt x="128" y="296"/>
                  </a:lnTo>
                  <a:lnTo>
                    <a:pt x="0" y="296"/>
                  </a:lnTo>
                  <a:lnTo>
                    <a:pt x="0" y="0"/>
                  </a:lnTo>
                  <a:lnTo>
                    <a:pt x="128" y="0"/>
                  </a:lnTo>
                  <a:lnTo>
                    <a:pt x="128"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3556"/>
            </a:p>
          </p:txBody>
        </p:sp>
        <p:sp>
          <p:nvSpPr>
            <p:cNvPr id="50" name="Freeform 39"/>
            <p:cNvSpPr>
              <a:spLocks/>
            </p:cNvSpPr>
            <p:nvPr/>
          </p:nvSpPr>
          <p:spPr bwMode="auto">
            <a:xfrm>
              <a:off x="5609156" y="2166976"/>
              <a:ext cx="423018" cy="425663"/>
            </a:xfrm>
            <a:custGeom>
              <a:avLst/>
              <a:gdLst/>
              <a:ahLst/>
              <a:cxnLst>
                <a:cxn ang="0">
                  <a:pos x="299" y="0"/>
                </a:cxn>
                <a:cxn ang="0">
                  <a:pos x="299" y="239"/>
                </a:cxn>
                <a:cxn ang="0">
                  <a:pos x="257" y="257"/>
                </a:cxn>
                <a:cxn ang="0">
                  <a:pos x="239" y="300"/>
                </a:cxn>
                <a:cxn ang="0">
                  <a:pos x="239" y="300"/>
                </a:cxn>
                <a:cxn ang="0">
                  <a:pos x="0" y="300"/>
                </a:cxn>
                <a:cxn ang="0">
                  <a:pos x="0" y="300"/>
                </a:cxn>
                <a:cxn ang="0">
                  <a:pos x="87" y="89"/>
                </a:cxn>
                <a:cxn ang="0">
                  <a:pos x="299" y="0"/>
                </a:cxn>
              </a:cxnLst>
              <a:rect l="0" t="0" r="r" b="b"/>
              <a:pathLst>
                <a:path w="299" h="300">
                  <a:moveTo>
                    <a:pt x="299" y="0"/>
                  </a:moveTo>
                  <a:cubicBezTo>
                    <a:pt x="299" y="239"/>
                    <a:pt x="299" y="239"/>
                    <a:pt x="299" y="239"/>
                  </a:cubicBezTo>
                  <a:cubicBezTo>
                    <a:pt x="283" y="239"/>
                    <a:pt x="268" y="245"/>
                    <a:pt x="257" y="257"/>
                  </a:cubicBezTo>
                  <a:cubicBezTo>
                    <a:pt x="245" y="269"/>
                    <a:pt x="239" y="283"/>
                    <a:pt x="239" y="300"/>
                  </a:cubicBezTo>
                  <a:cubicBezTo>
                    <a:pt x="239" y="300"/>
                    <a:pt x="239" y="300"/>
                    <a:pt x="239" y="300"/>
                  </a:cubicBezTo>
                  <a:cubicBezTo>
                    <a:pt x="0" y="300"/>
                    <a:pt x="0" y="300"/>
                    <a:pt x="0" y="300"/>
                  </a:cubicBezTo>
                  <a:cubicBezTo>
                    <a:pt x="0" y="300"/>
                    <a:pt x="0" y="300"/>
                    <a:pt x="0" y="300"/>
                  </a:cubicBezTo>
                  <a:cubicBezTo>
                    <a:pt x="0" y="217"/>
                    <a:pt x="29" y="147"/>
                    <a:pt x="87" y="89"/>
                  </a:cubicBezTo>
                  <a:cubicBezTo>
                    <a:pt x="146" y="30"/>
                    <a:pt x="216" y="0"/>
                    <a:pt x="299"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3556"/>
            </a:p>
          </p:txBody>
        </p:sp>
        <p:sp>
          <p:nvSpPr>
            <p:cNvPr id="51" name="Freeform 40"/>
            <p:cNvSpPr>
              <a:spLocks/>
            </p:cNvSpPr>
            <p:nvPr/>
          </p:nvSpPr>
          <p:spPr bwMode="auto">
            <a:xfrm>
              <a:off x="6032174" y="2166976"/>
              <a:ext cx="3111827" cy="338414"/>
            </a:xfrm>
            <a:custGeom>
              <a:avLst/>
              <a:gdLst/>
              <a:ahLst/>
              <a:cxnLst>
                <a:cxn ang="0">
                  <a:pos x="1177" y="128"/>
                </a:cxn>
                <a:cxn ang="0">
                  <a:pos x="0" y="128"/>
                </a:cxn>
                <a:cxn ang="0">
                  <a:pos x="0" y="0"/>
                </a:cxn>
                <a:cxn ang="0">
                  <a:pos x="1177" y="0"/>
                </a:cxn>
                <a:cxn ang="0">
                  <a:pos x="1177" y="128"/>
                </a:cxn>
                <a:cxn ang="0">
                  <a:pos x="1177" y="128"/>
                </a:cxn>
              </a:cxnLst>
              <a:rect l="0" t="0" r="r" b="b"/>
              <a:pathLst>
                <a:path w="1177" h="128">
                  <a:moveTo>
                    <a:pt x="1177" y="128"/>
                  </a:moveTo>
                  <a:lnTo>
                    <a:pt x="0" y="128"/>
                  </a:lnTo>
                  <a:lnTo>
                    <a:pt x="0" y="0"/>
                  </a:lnTo>
                  <a:lnTo>
                    <a:pt x="1177" y="0"/>
                  </a:lnTo>
                  <a:lnTo>
                    <a:pt x="1177" y="128"/>
                  </a:lnTo>
                  <a:lnTo>
                    <a:pt x="1177" y="12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3556"/>
            </a:p>
          </p:txBody>
        </p:sp>
      </p:grpSp>
      <p:grpSp>
        <p:nvGrpSpPr>
          <p:cNvPr id="52" name="Group 71"/>
          <p:cNvGrpSpPr/>
          <p:nvPr/>
        </p:nvGrpSpPr>
        <p:grpSpPr>
          <a:xfrm>
            <a:off x="6862864" y="1986248"/>
            <a:ext cx="5167872" cy="2062212"/>
            <a:chOff x="5268097" y="2376729"/>
            <a:chExt cx="3875904" cy="1546659"/>
          </a:xfrm>
          <a:solidFill>
            <a:schemeClr val="accent1"/>
          </a:solidFill>
        </p:grpSpPr>
        <p:sp>
          <p:nvSpPr>
            <p:cNvPr id="53" name="Freeform 35"/>
            <p:cNvSpPr>
              <a:spLocks/>
            </p:cNvSpPr>
            <p:nvPr/>
          </p:nvSpPr>
          <p:spPr bwMode="auto">
            <a:xfrm>
              <a:off x="5268097" y="3140805"/>
              <a:ext cx="341059" cy="782583"/>
            </a:xfrm>
            <a:custGeom>
              <a:avLst/>
              <a:gdLst/>
              <a:ahLst/>
              <a:cxnLst>
                <a:cxn ang="0">
                  <a:pos x="129" y="0"/>
                </a:cxn>
                <a:cxn ang="0">
                  <a:pos x="129" y="296"/>
                </a:cxn>
                <a:cxn ang="0">
                  <a:pos x="0" y="296"/>
                </a:cxn>
                <a:cxn ang="0">
                  <a:pos x="0" y="0"/>
                </a:cxn>
                <a:cxn ang="0">
                  <a:pos x="129" y="0"/>
                </a:cxn>
                <a:cxn ang="0">
                  <a:pos x="129" y="0"/>
                </a:cxn>
              </a:cxnLst>
              <a:rect l="0" t="0" r="r" b="b"/>
              <a:pathLst>
                <a:path w="129" h="296">
                  <a:moveTo>
                    <a:pt x="129" y="0"/>
                  </a:moveTo>
                  <a:lnTo>
                    <a:pt x="129" y="296"/>
                  </a:lnTo>
                  <a:lnTo>
                    <a:pt x="0" y="296"/>
                  </a:lnTo>
                  <a:lnTo>
                    <a:pt x="0" y="0"/>
                  </a:lnTo>
                  <a:lnTo>
                    <a:pt x="129" y="0"/>
                  </a:lnTo>
                  <a:lnTo>
                    <a:pt x="129"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3556"/>
            </a:p>
          </p:txBody>
        </p:sp>
        <p:sp>
          <p:nvSpPr>
            <p:cNvPr id="54" name="Freeform 38"/>
            <p:cNvSpPr>
              <a:spLocks/>
            </p:cNvSpPr>
            <p:nvPr/>
          </p:nvSpPr>
          <p:spPr bwMode="auto">
            <a:xfrm>
              <a:off x="5268097" y="2376729"/>
              <a:ext cx="764077" cy="764077"/>
            </a:xfrm>
            <a:custGeom>
              <a:avLst/>
              <a:gdLst/>
              <a:ahLst/>
              <a:cxnLst>
                <a:cxn ang="0">
                  <a:pos x="539" y="239"/>
                </a:cxn>
                <a:cxn ang="0">
                  <a:pos x="539" y="239"/>
                </a:cxn>
                <a:cxn ang="0">
                  <a:pos x="327" y="328"/>
                </a:cxn>
                <a:cxn ang="0">
                  <a:pos x="240" y="539"/>
                </a:cxn>
                <a:cxn ang="0">
                  <a:pos x="240" y="539"/>
                </a:cxn>
                <a:cxn ang="0">
                  <a:pos x="0" y="539"/>
                </a:cxn>
                <a:cxn ang="0">
                  <a:pos x="158" y="158"/>
                </a:cxn>
                <a:cxn ang="0">
                  <a:pos x="539" y="0"/>
                </a:cxn>
                <a:cxn ang="0">
                  <a:pos x="539" y="239"/>
                </a:cxn>
              </a:cxnLst>
              <a:rect l="0" t="0" r="r" b="b"/>
              <a:pathLst>
                <a:path w="539" h="539">
                  <a:moveTo>
                    <a:pt x="539" y="239"/>
                  </a:moveTo>
                  <a:cubicBezTo>
                    <a:pt x="539" y="239"/>
                    <a:pt x="539" y="239"/>
                    <a:pt x="539" y="239"/>
                  </a:cubicBezTo>
                  <a:cubicBezTo>
                    <a:pt x="456" y="239"/>
                    <a:pt x="386" y="269"/>
                    <a:pt x="327" y="328"/>
                  </a:cubicBezTo>
                  <a:cubicBezTo>
                    <a:pt x="269" y="386"/>
                    <a:pt x="240" y="456"/>
                    <a:pt x="240" y="539"/>
                  </a:cubicBezTo>
                  <a:cubicBezTo>
                    <a:pt x="240" y="539"/>
                    <a:pt x="240" y="539"/>
                    <a:pt x="240" y="539"/>
                  </a:cubicBezTo>
                  <a:cubicBezTo>
                    <a:pt x="0" y="539"/>
                    <a:pt x="0" y="539"/>
                    <a:pt x="0" y="539"/>
                  </a:cubicBezTo>
                  <a:cubicBezTo>
                    <a:pt x="0" y="390"/>
                    <a:pt x="52" y="263"/>
                    <a:pt x="158" y="158"/>
                  </a:cubicBezTo>
                  <a:cubicBezTo>
                    <a:pt x="263" y="53"/>
                    <a:pt x="390" y="0"/>
                    <a:pt x="539" y="0"/>
                  </a:cubicBezTo>
                  <a:lnTo>
                    <a:pt x="539" y="23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3556"/>
            </a:p>
          </p:txBody>
        </p:sp>
        <p:sp>
          <p:nvSpPr>
            <p:cNvPr id="55" name="Freeform 41"/>
            <p:cNvSpPr>
              <a:spLocks/>
            </p:cNvSpPr>
            <p:nvPr/>
          </p:nvSpPr>
          <p:spPr bwMode="auto">
            <a:xfrm>
              <a:off x="6032174" y="2376729"/>
              <a:ext cx="3111827" cy="338414"/>
            </a:xfrm>
            <a:custGeom>
              <a:avLst/>
              <a:gdLst/>
              <a:ahLst/>
              <a:cxnLst>
                <a:cxn ang="0">
                  <a:pos x="2202" y="239"/>
                </a:cxn>
                <a:cxn ang="0">
                  <a:pos x="0" y="239"/>
                </a:cxn>
                <a:cxn ang="0">
                  <a:pos x="0" y="0"/>
                </a:cxn>
                <a:cxn ang="0">
                  <a:pos x="26" y="0"/>
                </a:cxn>
                <a:cxn ang="0">
                  <a:pos x="2202" y="0"/>
                </a:cxn>
                <a:cxn ang="0">
                  <a:pos x="2202" y="239"/>
                </a:cxn>
              </a:cxnLst>
              <a:rect l="0" t="0" r="r" b="b"/>
              <a:pathLst>
                <a:path w="2202" h="239">
                  <a:moveTo>
                    <a:pt x="2202" y="239"/>
                  </a:moveTo>
                  <a:cubicBezTo>
                    <a:pt x="0" y="239"/>
                    <a:pt x="0" y="239"/>
                    <a:pt x="0" y="239"/>
                  </a:cubicBezTo>
                  <a:cubicBezTo>
                    <a:pt x="0" y="0"/>
                    <a:pt x="0" y="0"/>
                    <a:pt x="0" y="0"/>
                  </a:cubicBezTo>
                  <a:cubicBezTo>
                    <a:pt x="9" y="0"/>
                    <a:pt x="17" y="0"/>
                    <a:pt x="26" y="0"/>
                  </a:cubicBezTo>
                  <a:cubicBezTo>
                    <a:pt x="2202" y="0"/>
                    <a:pt x="2202" y="0"/>
                    <a:pt x="2202" y="0"/>
                  </a:cubicBezTo>
                  <a:lnTo>
                    <a:pt x="2202" y="23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3556"/>
            </a:p>
          </p:txBody>
        </p:sp>
      </p:grpSp>
      <p:grpSp>
        <p:nvGrpSpPr>
          <p:cNvPr id="56" name="Group 70"/>
          <p:cNvGrpSpPr/>
          <p:nvPr/>
        </p:nvGrpSpPr>
        <p:grpSpPr>
          <a:xfrm>
            <a:off x="6351720" y="1471576"/>
            <a:ext cx="5679017" cy="2576884"/>
            <a:chOff x="4884738" y="1990725"/>
            <a:chExt cx="4259263" cy="1932663"/>
          </a:xfrm>
          <a:solidFill>
            <a:schemeClr val="accent2"/>
          </a:solidFill>
        </p:grpSpPr>
        <p:sp>
          <p:nvSpPr>
            <p:cNvPr id="57" name="Freeform 36"/>
            <p:cNvSpPr>
              <a:spLocks/>
            </p:cNvSpPr>
            <p:nvPr/>
          </p:nvSpPr>
          <p:spPr bwMode="auto">
            <a:xfrm>
              <a:off x="4884738" y="3140805"/>
              <a:ext cx="383361" cy="782583"/>
            </a:xfrm>
            <a:custGeom>
              <a:avLst/>
              <a:gdLst/>
              <a:ahLst/>
              <a:cxnLst>
                <a:cxn ang="0">
                  <a:pos x="145" y="296"/>
                </a:cxn>
                <a:cxn ang="0">
                  <a:pos x="0" y="296"/>
                </a:cxn>
                <a:cxn ang="0">
                  <a:pos x="0" y="0"/>
                </a:cxn>
                <a:cxn ang="0">
                  <a:pos x="145" y="0"/>
                </a:cxn>
                <a:cxn ang="0">
                  <a:pos x="145" y="296"/>
                </a:cxn>
                <a:cxn ang="0">
                  <a:pos x="145" y="296"/>
                </a:cxn>
              </a:cxnLst>
              <a:rect l="0" t="0" r="r" b="b"/>
              <a:pathLst>
                <a:path w="145" h="296">
                  <a:moveTo>
                    <a:pt x="145" y="296"/>
                  </a:moveTo>
                  <a:lnTo>
                    <a:pt x="0" y="296"/>
                  </a:lnTo>
                  <a:lnTo>
                    <a:pt x="0" y="0"/>
                  </a:lnTo>
                  <a:lnTo>
                    <a:pt x="145" y="0"/>
                  </a:lnTo>
                  <a:lnTo>
                    <a:pt x="145" y="296"/>
                  </a:lnTo>
                  <a:lnTo>
                    <a:pt x="145" y="29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3556"/>
            </a:p>
          </p:txBody>
        </p:sp>
        <p:sp>
          <p:nvSpPr>
            <p:cNvPr id="58" name="Freeform 37"/>
            <p:cNvSpPr>
              <a:spLocks/>
            </p:cNvSpPr>
            <p:nvPr/>
          </p:nvSpPr>
          <p:spPr bwMode="auto">
            <a:xfrm>
              <a:off x="4884738" y="1990725"/>
              <a:ext cx="1147436" cy="1150081"/>
            </a:xfrm>
            <a:custGeom>
              <a:avLst/>
              <a:gdLst/>
              <a:ahLst/>
              <a:cxnLst>
                <a:cxn ang="0">
                  <a:pos x="430" y="430"/>
                </a:cxn>
                <a:cxn ang="0">
                  <a:pos x="272" y="811"/>
                </a:cxn>
                <a:cxn ang="0">
                  <a:pos x="0" y="811"/>
                </a:cxn>
                <a:cxn ang="0">
                  <a:pos x="238" y="238"/>
                </a:cxn>
                <a:cxn ang="0">
                  <a:pos x="811" y="0"/>
                </a:cxn>
                <a:cxn ang="0">
                  <a:pos x="811" y="272"/>
                </a:cxn>
                <a:cxn ang="0">
                  <a:pos x="430" y="430"/>
                </a:cxn>
              </a:cxnLst>
              <a:rect l="0" t="0" r="r" b="b"/>
              <a:pathLst>
                <a:path w="811" h="811">
                  <a:moveTo>
                    <a:pt x="430" y="430"/>
                  </a:moveTo>
                  <a:cubicBezTo>
                    <a:pt x="324" y="535"/>
                    <a:pt x="272" y="662"/>
                    <a:pt x="272" y="811"/>
                  </a:cubicBezTo>
                  <a:cubicBezTo>
                    <a:pt x="0" y="811"/>
                    <a:pt x="0" y="811"/>
                    <a:pt x="0" y="811"/>
                  </a:cubicBezTo>
                  <a:cubicBezTo>
                    <a:pt x="0" y="587"/>
                    <a:pt x="80" y="396"/>
                    <a:pt x="238" y="238"/>
                  </a:cubicBezTo>
                  <a:cubicBezTo>
                    <a:pt x="396" y="79"/>
                    <a:pt x="587" y="0"/>
                    <a:pt x="811" y="0"/>
                  </a:cubicBezTo>
                  <a:cubicBezTo>
                    <a:pt x="811" y="272"/>
                    <a:pt x="811" y="272"/>
                    <a:pt x="811" y="272"/>
                  </a:cubicBezTo>
                  <a:cubicBezTo>
                    <a:pt x="662" y="272"/>
                    <a:pt x="535" y="325"/>
                    <a:pt x="430" y="43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3556"/>
            </a:p>
          </p:txBody>
        </p:sp>
        <p:sp>
          <p:nvSpPr>
            <p:cNvPr id="59" name="Freeform 42"/>
            <p:cNvSpPr>
              <a:spLocks/>
            </p:cNvSpPr>
            <p:nvPr/>
          </p:nvSpPr>
          <p:spPr bwMode="auto">
            <a:xfrm>
              <a:off x="6032174" y="1990725"/>
              <a:ext cx="3111827" cy="386004"/>
            </a:xfrm>
            <a:custGeom>
              <a:avLst/>
              <a:gdLst/>
              <a:ahLst/>
              <a:cxnLst>
                <a:cxn ang="0">
                  <a:pos x="2202" y="272"/>
                </a:cxn>
                <a:cxn ang="0">
                  <a:pos x="26" y="272"/>
                </a:cxn>
                <a:cxn ang="0">
                  <a:pos x="0" y="271"/>
                </a:cxn>
                <a:cxn ang="0">
                  <a:pos x="0" y="0"/>
                </a:cxn>
                <a:cxn ang="0">
                  <a:pos x="2202" y="0"/>
                </a:cxn>
                <a:cxn ang="0">
                  <a:pos x="2202" y="272"/>
                </a:cxn>
              </a:cxnLst>
              <a:rect l="0" t="0" r="r" b="b"/>
              <a:pathLst>
                <a:path w="2202" h="272">
                  <a:moveTo>
                    <a:pt x="2202" y="272"/>
                  </a:moveTo>
                  <a:cubicBezTo>
                    <a:pt x="26" y="272"/>
                    <a:pt x="26" y="272"/>
                    <a:pt x="26" y="272"/>
                  </a:cubicBezTo>
                  <a:cubicBezTo>
                    <a:pt x="17" y="271"/>
                    <a:pt x="9" y="271"/>
                    <a:pt x="0" y="271"/>
                  </a:cubicBezTo>
                  <a:cubicBezTo>
                    <a:pt x="0" y="0"/>
                    <a:pt x="0" y="0"/>
                    <a:pt x="0" y="0"/>
                  </a:cubicBezTo>
                  <a:cubicBezTo>
                    <a:pt x="2202" y="0"/>
                    <a:pt x="2202" y="0"/>
                    <a:pt x="2202" y="0"/>
                  </a:cubicBezTo>
                  <a:lnTo>
                    <a:pt x="2202" y="27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3556"/>
            </a:p>
          </p:txBody>
        </p:sp>
      </p:grpSp>
      <p:cxnSp>
        <p:nvCxnSpPr>
          <p:cNvPr id="60" name="Straight Connector 79"/>
          <p:cNvCxnSpPr>
            <a:cxnSpLocks/>
          </p:cNvCxnSpPr>
          <p:nvPr/>
        </p:nvCxnSpPr>
        <p:spPr>
          <a:xfrm>
            <a:off x="3105445" y="2791010"/>
            <a:ext cx="3984791" cy="29586"/>
          </a:xfrm>
          <a:prstGeom prst="line">
            <a:avLst/>
          </a:prstGeom>
          <a:ln w="19050">
            <a:solidFill>
              <a:schemeClr val="tx1">
                <a:lumMod val="75000"/>
                <a:lumOff val="2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108"/>
          <p:cNvCxnSpPr/>
          <p:nvPr/>
        </p:nvCxnSpPr>
        <p:spPr>
          <a:xfrm>
            <a:off x="1042975" y="5263183"/>
            <a:ext cx="10106051"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20"/>
          <p:cNvCxnSpPr>
            <a:cxnSpLocks/>
          </p:cNvCxnSpPr>
          <p:nvPr/>
        </p:nvCxnSpPr>
        <p:spPr>
          <a:xfrm>
            <a:off x="3168626" y="1452107"/>
            <a:ext cx="3770592" cy="597138"/>
          </a:xfrm>
          <a:prstGeom prst="bentConnector3">
            <a:avLst>
              <a:gd name="adj1" fmla="val 50000"/>
            </a:avLst>
          </a:prstGeom>
          <a:ln w="19050">
            <a:solidFill>
              <a:schemeClr val="tx1">
                <a:lumMod val="75000"/>
                <a:lumOff val="2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26"/>
          <p:cNvCxnSpPr>
            <a:cxnSpLocks/>
          </p:cNvCxnSpPr>
          <p:nvPr/>
        </p:nvCxnSpPr>
        <p:spPr>
          <a:xfrm flipV="1">
            <a:off x="3838353" y="3176685"/>
            <a:ext cx="3610146" cy="1766777"/>
          </a:xfrm>
          <a:prstGeom prst="bentConnector3">
            <a:avLst>
              <a:gd name="adj1" fmla="val 50000"/>
            </a:avLst>
          </a:prstGeom>
          <a:ln w="19050">
            <a:solidFill>
              <a:schemeClr val="tx1">
                <a:lumMod val="75000"/>
                <a:lumOff val="2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116" name="Oval 76"/>
          <p:cNvSpPr>
            <a:spLocks noChangeAspect="1"/>
          </p:cNvSpPr>
          <p:nvPr/>
        </p:nvSpPr>
        <p:spPr>
          <a:xfrm>
            <a:off x="6939218" y="1939578"/>
            <a:ext cx="252455" cy="252452"/>
          </a:xfrm>
          <a:prstGeom prst="ellipse">
            <a:avLst/>
          </a:pr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b="1" dirty="0">
              <a:solidFill>
                <a:schemeClr val="tx2">
                  <a:lumMod val="75000"/>
                </a:schemeClr>
              </a:solidFill>
            </a:endParaRPr>
          </a:p>
        </p:txBody>
      </p:sp>
      <p:sp>
        <p:nvSpPr>
          <p:cNvPr id="117" name="Oval 80"/>
          <p:cNvSpPr>
            <a:spLocks noChangeAspect="1"/>
          </p:cNvSpPr>
          <p:nvPr/>
        </p:nvSpPr>
        <p:spPr>
          <a:xfrm>
            <a:off x="7048446" y="2636234"/>
            <a:ext cx="252455" cy="252452"/>
          </a:xfrm>
          <a:prstGeom prst="ellipse">
            <a:avLst/>
          </a:pr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b="1" dirty="0">
              <a:solidFill>
                <a:schemeClr val="tx2">
                  <a:lumMod val="75000"/>
                </a:schemeClr>
              </a:solidFill>
            </a:endParaRPr>
          </a:p>
        </p:txBody>
      </p:sp>
      <p:sp>
        <p:nvSpPr>
          <p:cNvPr id="118" name="Oval 83"/>
          <p:cNvSpPr>
            <a:spLocks noChangeAspect="1"/>
          </p:cNvSpPr>
          <p:nvPr/>
        </p:nvSpPr>
        <p:spPr>
          <a:xfrm>
            <a:off x="7448499" y="2946393"/>
            <a:ext cx="252455" cy="252452"/>
          </a:xfrm>
          <a:prstGeom prst="ellipse">
            <a:avLst/>
          </a:pr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b="1" dirty="0">
              <a:solidFill>
                <a:schemeClr val="tx2">
                  <a:lumMod val="75000"/>
                </a:schemeClr>
              </a:solidFill>
            </a:endParaRPr>
          </a:p>
        </p:txBody>
      </p:sp>
      <p:sp>
        <p:nvSpPr>
          <p:cNvPr id="119" name="Oval 133"/>
          <p:cNvSpPr/>
          <p:nvPr/>
        </p:nvSpPr>
        <p:spPr>
          <a:xfrm>
            <a:off x="6310706" y="3737186"/>
            <a:ext cx="622551" cy="622547"/>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2"/>
                </a:solidFill>
                <a:latin typeface="微软雅黑" panose="020B0503020204020204" pitchFamily="34" charset="-122"/>
                <a:ea typeface="微软雅黑" panose="020B0503020204020204" pitchFamily="34" charset="-122"/>
              </a:rPr>
              <a:t>01</a:t>
            </a:r>
          </a:p>
        </p:txBody>
      </p:sp>
      <p:sp>
        <p:nvSpPr>
          <p:cNvPr id="120" name="Oval 134"/>
          <p:cNvSpPr/>
          <p:nvPr/>
        </p:nvSpPr>
        <p:spPr>
          <a:xfrm>
            <a:off x="6762672" y="3737186"/>
            <a:ext cx="622551" cy="622547"/>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solidFill>
                <a:latin typeface="微软雅黑" panose="020B0503020204020204" pitchFamily="34" charset="-122"/>
                <a:ea typeface="微软雅黑" panose="020B0503020204020204" pitchFamily="34" charset="-122"/>
              </a:rPr>
              <a:t>02</a:t>
            </a:r>
          </a:p>
        </p:txBody>
      </p:sp>
      <p:sp>
        <p:nvSpPr>
          <p:cNvPr id="121" name="Oval 135"/>
          <p:cNvSpPr/>
          <p:nvPr/>
        </p:nvSpPr>
        <p:spPr>
          <a:xfrm>
            <a:off x="7252734" y="3737186"/>
            <a:ext cx="622551" cy="622547"/>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2"/>
                </a:solidFill>
                <a:latin typeface="微软雅黑" panose="020B0503020204020204" pitchFamily="34" charset="-122"/>
                <a:ea typeface="微软雅黑" panose="020B0503020204020204" pitchFamily="34" charset="-122"/>
              </a:rPr>
              <a:t>03</a:t>
            </a:r>
          </a:p>
        </p:txBody>
      </p:sp>
      <p:sp>
        <p:nvSpPr>
          <p:cNvPr id="122" name="TextBox 59"/>
          <p:cNvSpPr txBox="1">
            <a:spLocks noChangeArrowheads="1"/>
          </p:cNvSpPr>
          <p:nvPr/>
        </p:nvSpPr>
        <p:spPr bwMode="auto">
          <a:xfrm flipH="1">
            <a:off x="8731064" y="1535029"/>
            <a:ext cx="2625072" cy="384713"/>
          </a:xfrm>
          <a:prstGeom prst="rect">
            <a:avLst/>
          </a:prstGeom>
          <a:noFill/>
          <a:ln>
            <a:noFill/>
          </a:ln>
        </p:spPr>
        <p:txBody>
          <a:bodyPr wrap="square" lIns="91431" tIns="45716" rIns="91431" bIns="45716"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342900" indent="-342900">
              <a:buFont typeface="Arial" panose="020B0604020202020204" pitchFamily="34" charset="0"/>
              <a:buChar char="•"/>
              <a:defRPr/>
            </a:pPr>
            <a:r>
              <a:rPr lang="zh-CN" altLang="en-US" kern="0" dirty="0">
                <a:solidFill>
                  <a:schemeClr val="bg1">
                    <a:lumMod val="95000"/>
                  </a:schemeClr>
                </a:solidFill>
                <a:latin typeface="微软雅黑" pitchFamily="34" charset="-122"/>
                <a:ea typeface="微软雅黑" pitchFamily="34" charset="-122"/>
              </a:rPr>
              <a:t>对象一的名称</a:t>
            </a:r>
            <a:endParaRPr lang="en-US" altLang="ko-KR" kern="0" dirty="0">
              <a:solidFill>
                <a:schemeClr val="bg1">
                  <a:lumMod val="95000"/>
                </a:schemeClr>
              </a:solidFill>
              <a:latin typeface="微软雅黑" pitchFamily="34" charset="-122"/>
              <a:ea typeface="微软雅黑" pitchFamily="34" charset="-122"/>
            </a:endParaRPr>
          </a:p>
        </p:txBody>
      </p:sp>
      <p:sp>
        <p:nvSpPr>
          <p:cNvPr id="123" name="TextBox 59"/>
          <p:cNvSpPr txBox="1">
            <a:spLocks noChangeArrowheads="1"/>
          </p:cNvSpPr>
          <p:nvPr/>
        </p:nvSpPr>
        <p:spPr bwMode="auto">
          <a:xfrm flipH="1">
            <a:off x="8731064" y="2045939"/>
            <a:ext cx="3460936" cy="384713"/>
          </a:xfrm>
          <a:prstGeom prst="rect">
            <a:avLst/>
          </a:prstGeom>
          <a:noFill/>
          <a:ln>
            <a:noFill/>
          </a:ln>
        </p:spPr>
        <p:txBody>
          <a:bodyPr wrap="square" lIns="91431" tIns="45716" rIns="91431" bIns="45716"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342900" indent="-342900">
              <a:buFont typeface="Arial" panose="020B0604020202020204" pitchFamily="34" charset="0"/>
              <a:buChar char="•"/>
              <a:defRPr/>
            </a:pPr>
            <a:r>
              <a:rPr lang="zh-CN" altLang="en-US" kern="0" dirty="0">
                <a:solidFill>
                  <a:schemeClr val="bg1">
                    <a:lumMod val="95000"/>
                  </a:schemeClr>
                </a:solidFill>
                <a:latin typeface="微软雅黑" pitchFamily="34" charset="-122"/>
                <a:ea typeface="微软雅黑" pitchFamily="34" charset="-122"/>
              </a:rPr>
              <a:t>对象二的名称</a:t>
            </a:r>
            <a:endParaRPr lang="en-US" altLang="ko-KR" kern="0" dirty="0">
              <a:solidFill>
                <a:schemeClr val="bg1">
                  <a:lumMod val="95000"/>
                </a:schemeClr>
              </a:solidFill>
              <a:latin typeface="微软雅黑" pitchFamily="34" charset="-122"/>
              <a:ea typeface="微软雅黑" pitchFamily="34" charset="-122"/>
            </a:endParaRPr>
          </a:p>
        </p:txBody>
      </p:sp>
      <p:sp>
        <p:nvSpPr>
          <p:cNvPr id="124" name="TextBox 59"/>
          <p:cNvSpPr txBox="1">
            <a:spLocks noChangeArrowheads="1"/>
          </p:cNvSpPr>
          <p:nvPr/>
        </p:nvSpPr>
        <p:spPr bwMode="auto">
          <a:xfrm flipH="1">
            <a:off x="8731064" y="2463888"/>
            <a:ext cx="2625072" cy="384713"/>
          </a:xfrm>
          <a:prstGeom prst="rect">
            <a:avLst/>
          </a:prstGeom>
          <a:noFill/>
          <a:ln>
            <a:noFill/>
          </a:ln>
        </p:spPr>
        <p:txBody>
          <a:bodyPr wrap="square" lIns="91431" tIns="45716" rIns="91431" bIns="45716"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342900" indent="-342900">
              <a:buFont typeface="Arial" panose="020B0604020202020204" pitchFamily="34" charset="0"/>
              <a:buChar char="•"/>
              <a:defRPr/>
            </a:pPr>
            <a:r>
              <a:rPr lang="zh-CN" altLang="en-US" b="1" dirty="0">
                <a:solidFill>
                  <a:schemeClr val="bg1">
                    <a:lumMod val="95000"/>
                  </a:schemeClr>
                </a:solidFill>
                <a:latin typeface="微软雅黑" pitchFamily="34" charset="-122"/>
                <a:ea typeface="微软雅黑" pitchFamily="34" charset="-122"/>
              </a:rPr>
              <a:t>对象三的名称</a:t>
            </a:r>
            <a:endParaRPr lang="en-US" altLang="ko-KR" kern="0" dirty="0">
              <a:solidFill>
                <a:schemeClr val="bg1">
                  <a:lumMod val="95000"/>
                </a:schemeClr>
              </a:solidFill>
              <a:latin typeface="微软雅黑" pitchFamily="34" charset="-122"/>
              <a:ea typeface="微软雅黑" pitchFamily="34" charset="-122"/>
            </a:endParaRPr>
          </a:p>
        </p:txBody>
      </p:sp>
      <p:sp>
        <p:nvSpPr>
          <p:cNvPr id="125" name="TextBox 59"/>
          <p:cNvSpPr txBox="1">
            <a:spLocks noChangeArrowheads="1"/>
          </p:cNvSpPr>
          <p:nvPr/>
        </p:nvSpPr>
        <p:spPr bwMode="auto">
          <a:xfrm flipH="1">
            <a:off x="1286893" y="1289814"/>
            <a:ext cx="2551460" cy="400101"/>
          </a:xfrm>
          <a:prstGeom prst="rect">
            <a:avLst/>
          </a:prstGeom>
          <a:noFill/>
          <a:ln>
            <a:noFill/>
          </a:ln>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zh-CN" altLang="en-US" sz="2000" b="1" dirty="0">
                <a:solidFill>
                  <a:schemeClr val="accent2"/>
                </a:solidFill>
                <a:latin typeface="微软雅黑" pitchFamily="34" charset="-122"/>
                <a:ea typeface="微软雅黑" pitchFamily="34" charset="-122"/>
              </a:rPr>
              <a:t>系统学习</a:t>
            </a:r>
            <a:endParaRPr lang="en-US" altLang="ko-KR" sz="2000" kern="0" dirty="0">
              <a:solidFill>
                <a:schemeClr val="accent2"/>
              </a:solidFill>
              <a:latin typeface="微软雅黑" pitchFamily="34" charset="-122"/>
              <a:ea typeface="微软雅黑" pitchFamily="34" charset="-122"/>
            </a:endParaRPr>
          </a:p>
        </p:txBody>
      </p:sp>
      <p:sp>
        <p:nvSpPr>
          <p:cNvPr id="126" name="矩形 125"/>
          <p:cNvSpPr>
            <a:spLocks noChangeArrowheads="1"/>
          </p:cNvSpPr>
          <p:nvPr/>
        </p:nvSpPr>
        <p:spPr bwMode="auto">
          <a:xfrm>
            <a:off x="1065193" y="1717522"/>
            <a:ext cx="3122482" cy="81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14000"/>
              </a:lnSpc>
            </a:pPr>
            <a:r>
              <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rPr>
              <a:t>学习有关于人工智能与深度学习的知识，并达到能够熟练掌握卷积神经网络</a:t>
            </a:r>
            <a:endParaRPr lang="zh-CN" altLang="en-US" sz="1400" dirty="0">
              <a:solidFill>
                <a:schemeClr val="tx1">
                  <a:lumMod val="65000"/>
                  <a:lumOff val="35000"/>
                </a:schemeClr>
              </a:solidFill>
            </a:endParaRPr>
          </a:p>
        </p:txBody>
      </p:sp>
      <p:sp>
        <p:nvSpPr>
          <p:cNvPr id="127" name="TextBox 59"/>
          <p:cNvSpPr txBox="1">
            <a:spLocks noChangeArrowheads="1"/>
          </p:cNvSpPr>
          <p:nvPr/>
        </p:nvSpPr>
        <p:spPr bwMode="auto">
          <a:xfrm flipH="1">
            <a:off x="1548634" y="2806720"/>
            <a:ext cx="3455406" cy="400101"/>
          </a:xfrm>
          <a:prstGeom prst="rect">
            <a:avLst/>
          </a:prstGeom>
          <a:noFill/>
          <a:ln>
            <a:noFill/>
          </a:ln>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zh-CN" altLang="en-US" sz="2000" b="1" dirty="0">
                <a:solidFill>
                  <a:schemeClr val="accent1"/>
                </a:solidFill>
                <a:latin typeface="微软雅黑" pitchFamily="34" charset="-122"/>
                <a:ea typeface="微软雅黑" pitchFamily="34" charset="-122"/>
              </a:rPr>
              <a:t>比较评估</a:t>
            </a:r>
            <a:endParaRPr lang="en-US" altLang="ko-KR" sz="2000" kern="0" dirty="0">
              <a:solidFill>
                <a:schemeClr val="accent1"/>
              </a:solidFill>
              <a:latin typeface="微软雅黑" pitchFamily="34" charset="-122"/>
              <a:ea typeface="微软雅黑" pitchFamily="34" charset="-122"/>
            </a:endParaRPr>
          </a:p>
        </p:txBody>
      </p:sp>
      <p:sp>
        <p:nvSpPr>
          <p:cNvPr id="128" name="矩形 127"/>
          <p:cNvSpPr>
            <a:spLocks noChangeArrowheads="1"/>
          </p:cNvSpPr>
          <p:nvPr/>
        </p:nvSpPr>
        <p:spPr bwMode="auto">
          <a:xfrm>
            <a:off x="1163638" y="3321151"/>
            <a:ext cx="3122482" cy="81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14000"/>
              </a:lnSpc>
            </a:pPr>
            <a:r>
              <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rPr>
              <a:t>使用</a:t>
            </a:r>
            <a:r>
              <a:rPr lang="en-US" altLang="zh-CN" sz="1400" dirty="0">
                <a:solidFill>
                  <a:schemeClr val="tx1">
                    <a:lumMod val="65000"/>
                    <a:lumOff val="35000"/>
                  </a:schemeClr>
                </a:solidFill>
                <a:latin typeface="微软雅黑" pitchFamily="34" charset="-122"/>
                <a:ea typeface="微软雅黑" pitchFamily="34" charset="-122"/>
                <a:sym typeface="微软雅黑" pitchFamily="34" charset="-122"/>
              </a:rPr>
              <a:t>pix2pix</a:t>
            </a:r>
            <a:r>
              <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rPr>
              <a:t>和</a:t>
            </a:r>
            <a:r>
              <a:rPr lang="en-US" altLang="zh-CN" sz="1400" dirty="0" err="1">
                <a:solidFill>
                  <a:schemeClr val="tx1">
                    <a:lumMod val="65000"/>
                    <a:lumOff val="35000"/>
                  </a:schemeClr>
                </a:solidFill>
                <a:latin typeface="微软雅黑" pitchFamily="34" charset="-122"/>
                <a:ea typeface="微软雅黑" pitchFamily="34" charset="-122"/>
                <a:sym typeface="微软雅黑" pitchFamily="34" charset="-122"/>
              </a:rPr>
              <a:t>cyclegan</a:t>
            </a:r>
            <a:r>
              <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rPr>
              <a:t>分别对同一个街区风格修复项目进行立面生成，对两个结果分别进行比较，评估</a:t>
            </a:r>
            <a:endParaRPr lang="zh-CN" altLang="en-US" sz="1400" dirty="0">
              <a:solidFill>
                <a:schemeClr val="tx1">
                  <a:lumMod val="65000"/>
                  <a:lumOff val="35000"/>
                </a:schemeClr>
              </a:solidFill>
            </a:endParaRPr>
          </a:p>
        </p:txBody>
      </p:sp>
      <p:sp>
        <p:nvSpPr>
          <p:cNvPr id="129" name="TextBox 59"/>
          <p:cNvSpPr txBox="1">
            <a:spLocks noChangeArrowheads="1"/>
          </p:cNvSpPr>
          <p:nvPr/>
        </p:nvSpPr>
        <p:spPr bwMode="auto">
          <a:xfrm flipH="1">
            <a:off x="1097071" y="4814343"/>
            <a:ext cx="2784347" cy="400101"/>
          </a:xfrm>
          <a:prstGeom prst="rect">
            <a:avLst/>
          </a:prstGeom>
          <a:noFill/>
          <a:ln>
            <a:noFill/>
          </a:ln>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zh-CN" altLang="en-US" sz="2000" b="1" dirty="0">
                <a:solidFill>
                  <a:schemeClr val="accent2"/>
                </a:solidFill>
                <a:latin typeface="微软雅黑" pitchFamily="34" charset="-122"/>
                <a:ea typeface="微软雅黑" pitchFamily="34" charset="-122"/>
              </a:rPr>
              <a:t>建成虚拟场景建模插件</a:t>
            </a:r>
            <a:endParaRPr lang="en-US" altLang="ko-KR" sz="2000" kern="0" dirty="0">
              <a:solidFill>
                <a:schemeClr val="accent2"/>
              </a:solidFill>
              <a:latin typeface="微软雅黑" pitchFamily="34" charset="-122"/>
              <a:ea typeface="微软雅黑" pitchFamily="34" charset="-122"/>
            </a:endParaRPr>
          </a:p>
        </p:txBody>
      </p:sp>
      <p:sp>
        <p:nvSpPr>
          <p:cNvPr id="130" name="矩形 129"/>
          <p:cNvSpPr>
            <a:spLocks noChangeArrowheads="1"/>
          </p:cNvSpPr>
          <p:nvPr/>
        </p:nvSpPr>
        <p:spPr bwMode="auto">
          <a:xfrm>
            <a:off x="1097070" y="5214295"/>
            <a:ext cx="6715874" cy="95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r>
              <a:rPr lang="zh-CN" altLang="zh-CN" sz="1400" dirty="0"/>
              <a:t>问题和难点在于对数据库的收集和对算法的掌握和应用。关于这两方面，首先对于立面的采集，在疫情稳定下来之前，我们大多是在网上进行检索和收集立面；疫情稳定下来之后，便将尽快组织小组成员外出对身边的建筑进行立面采集。对于算法的学习，我们会购买相关的资料，获得相关的知识，并且组织进行定期的学习计划。</a:t>
            </a:r>
          </a:p>
        </p:txBody>
      </p:sp>
      <p:sp>
        <p:nvSpPr>
          <p:cNvPr id="3" name="Rectangle 2">
            <a:extLst>
              <a:ext uri="{FF2B5EF4-FFF2-40B4-BE49-F238E27FC236}">
                <a16:creationId xmlns:a16="http://schemas.microsoft.com/office/drawing/2014/main" id="{F607B50A-38CA-4878-A7AC-B7F4604F12D7}"/>
              </a:ext>
            </a:extLst>
          </p:cNvPr>
          <p:cNvSpPr>
            <a:spLocks noChangeArrowheads="1"/>
          </p:cNvSpPr>
          <p:nvPr/>
        </p:nvSpPr>
        <p:spPr bwMode="auto">
          <a:xfrm>
            <a:off x="8758306" y="5474818"/>
            <a:ext cx="165114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B0D26D16-9950-4ECC-B204-DA2525164AAA}"/>
              </a:ext>
            </a:extLst>
          </p:cNvPr>
          <p:cNvSpPr>
            <a:spLocks noChangeArrowheads="1"/>
          </p:cNvSpPr>
          <p:nvPr/>
        </p:nvSpPr>
        <p:spPr bwMode="auto">
          <a:xfrm>
            <a:off x="9108433" y="3860621"/>
            <a:ext cx="140171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171" name="图片 4">
            <a:extLst>
              <a:ext uri="{FF2B5EF4-FFF2-40B4-BE49-F238E27FC236}">
                <a16:creationId xmlns:a16="http://schemas.microsoft.com/office/drawing/2014/main" id="{E4D9153B-AD68-4669-BAAC-0F67736D8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8432" y="3860622"/>
            <a:ext cx="2029563" cy="2022262"/>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a:extLst>
              <a:ext uri="{FF2B5EF4-FFF2-40B4-BE49-F238E27FC236}">
                <a16:creationId xmlns:a16="http://schemas.microsoft.com/office/drawing/2014/main" id="{5C15D1D3-4E8C-46CE-A6F1-26680F52BEF2}"/>
              </a:ext>
            </a:extLst>
          </p:cNvPr>
          <p:cNvSpPr/>
          <p:nvPr/>
        </p:nvSpPr>
        <p:spPr>
          <a:xfrm>
            <a:off x="9228138" y="5964450"/>
            <a:ext cx="1723549" cy="400110"/>
          </a:xfrm>
          <a:prstGeom prst="rect">
            <a:avLst/>
          </a:prstGeom>
        </p:spPr>
        <p:txBody>
          <a:bodyPr wrap="none">
            <a:spAutoFit/>
          </a:bodyPr>
          <a:lstStyle/>
          <a:p>
            <a:r>
              <a:rPr lang="zh-CN" altLang="en-US" sz="2000" kern="100" dirty="0">
                <a:latin typeface="Times New Roman" panose="02020603050405020304" pitchFamily="18" charset="0"/>
                <a:ea typeface="楷体" panose="02010609060101010101" pitchFamily="49" charset="-122"/>
              </a:rPr>
              <a:t>点击图片更换</a:t>
            </a:r>
            <a:endParaRPr lang="zh-CN" altLang="en-US" dirty="0"/>
          </a:p>
        </p:txBody>
      </p:sp>
      <p:sp>
        <p:nvSpPr>
          <p:cNvPr id="39" name="矩形 3">
            <a:extLst>
              <a:ext uri="{FF2B5EF4-FFF2-40B4-BE49-F238E27FC236}">
                <a16:creationId xmlns:a16="http://schemas.microsoft.com/office/drawing/2014/main" id="{D1A2808C-05BC-4AE8-BEB8-1EBA651EF60B}"/>
              </a:ext>
            </a:extLst>
          </p:cNvPr>
          <p:cNvSpPr>
            <a:spLocks noChangeArrowheads="1"/>
          </p:cNvSpPr>
          <p:nvPr/>
        </p:nvSpPr>
        <p:spPr bwMode="auto">
          <a:xfrm>
            <a:off x="1073958" y="224898"/>
            <a:ext cx="1826123"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b="1" dirty="0">
                <a:solidFill>
                  <a:schemeClr val="tx1">
                    <a:lumMod val="65000"/>
                    <a:lumOff val="35000"/>
                  </a:schemeClr>
                </a:solidFill>
                <a:latin typeface="Arial" panose="020B0604020202020204" pitchFamily="34" charset="0"/>
                <a:cs typeface="Arial" panose="020B0604020202020204" pitchFamily="34" charset="0"/>
                <a:sym typeface="Impact" pitchFamily="34" charset="0"/>
              </a:rPr>
              <a:t>实施方案</a:t>
            </a:r>
            <a:endParaRPr lang="zh-CN" altLang="en-US" b="1" dirty="0">
              <a:solidFill>
                <a:schemeClr val="tx1">
                  <a:lumMod val="65000"/>
                  <a:lumOff val="35000"/>
                </a:schemeClr>
              </a:solidFill>
              <a:latin typeface="Arial" panose="020B0604020202020204" pitchFamily="34" charset="0"/>
              <a:ea typeface="宋体" pitchFamily="2" charset="-122"/>
              <a:cs typeface="Arial" panose="020B0604020202020204" pitchFamily="34" charset="0"/>
            </a:endParaRPr>
          </a:p>
        </p:txBody>
      </p:sp>
      <p:sp>
        <p:nvSpPr>
          <p:cNvPr id="40" name="文本框 37">
            <a:extLst>
              <a:ext uri="{FF2B5EF4-FFF2-40B4-BE49-F238E27FC236}">
                <a16:creationId xmlns:a16="http://schemas.microsoft.com/office/drawing/2014/main" id="{727966A0-1BC3-4C5B-97E7-F90E79863DB7}"/>
              </a:ext>
            </a:extLst>
          </p:cNvPr>
          <p:cNvSpPr txBox="1"/>
          <p:nvPr/>
        </p:nvSpPr>
        <p:spPr>
          <a:xfrm>
            <a:off x="1107077" y="817420"/>
            <a:ext cx="2308007" cy="307768"/>
          </a:xfrm>
          <a:prstGeom prst="rect">
            <a:avLst/>
          </a:prstGeom>
          <a:noFill/>
        </p:spPr>
        <p:txBody>
          <a:bodyPr wrap="square" lIns="91431" tIns="45716" rIns="91431" bIns="45716" rtlCol="0">
            <a:spAutoFit/>
          </a:bodyPr>
          <a:lstStyle/>
          <a:p>
            <a:r>
              <a:rPr lang="en-US" altLang="zh-CN" sz="1400" dirty="0" err="1">
                <a:solidFill>
                  <a:schemeClr val="tx1">
                    <a:lumMod val="65000"/>
                    <a:lumOff val="35000"/>
                  </a:schemeClr>
                </a:solidFill>
                <a:cs typeface="Arial" panose="020B0604020202020204" pitchFamily="34" charset="0"/>
              </a:rPr>
              <a:t>Execcute</a:t>
            </a:r>
            <a:r>
              <a:rPr lang="en-US" altLang="zh-CN" sz="1400" dirty="0">
                <a:solidFill>
                  <a:schemeClr val="tx1">
                    <a:lumMod val="65000"/>
                    <a:lumOff val="35000"/>
                  </a:schemeClr>
                </a:solidFill>
                <a:cs typeface="Arial" panose="020B0604020202020204" pitchFamily="34" charset="0"/>
              </a:rPr>
              <a:t> solution</a:t>
            </a:r>
            <a:endParaRPr lang="en-US" altLang="zh-CN" sz="1400" baseline="-3000" dirty="0">
              <a:solidFill>
                <a:schemeClr val="tx1">
                  <a:lumMod val="65000"/>
                  <a:lumOff val="35000"/>
                </a:schemeClr>
              </a:solidFill>
              <a:cs typeface="Arial" panose="020B0604020202020204" pitchFamily="34" charset="0"/>
            </a:endParaRPr>
          </a:p>
        </p:txBody>
      </p:sp>
      <p:pic>
        <p:nvPicPr>
          <p:cNvPr id="41" name="图片 40">
            <a:extLst>
              <a:ext uri="{FF2B5EF4-FFF2-40B4-BE49-F238E27FC236}">
                <a16:creationId xmlns:a16="http://schemas.microsoft.com/office/drawing/2014/main" id="{D53EBAF1-5198-4280-99FD-960043E0C26A}"/>
              </a:ext>
            </a:extLst>
          </p:cNvPr>
          <p:cNvPicPr>
            <a:picLocks noChangeAspect="1"/>
          </p:cNvPicPr>
          <p:nvPr/>
        </p:nvPicPr>
        <p:blipFill>
          <a:blip r:embed="rId5" cstate="print">
            <a:extLst>
              <a:ext uri="{BEBA8EAE-BF5A-486C-A8C5-ECC9F3942E4B}">
                <a14:imgProps xmlns:a14="http://schemas.microsoft.com/office/drawing/2010/main">
                  <a14:imgLayer r:embed="rId6">
                    <a14:imgEffect>
                      <a14:sharpenSoften amount="-3000"/>
                    </a14:imgEffect>
                    <a14:imgEffect>
                      <a14:saturation sat="78000"/>
                    </a14:imgEffect>
                    <a14:imgEffect>
                      <a14:brightnessContrast contrast="2000"/>
                    </a14:imgEffect>
                  </a14:imgLayer>
                </a14:imgProps>
              </a:ext>
              <a:ext uri="{28A0092B-C50C-407E-A947-70E740481C1C}">
                <a14:useLocalDpi xmlns:a14="http://schemas.microsoft.com/office/drawing/2010/main" val="0"/>
              </a:ext>
            </a:extLst>
          </a:blip>
          <a:stretch>
            <a:fillRect/>
          </a:stretch>
        </p:blipFill>
        <p:spPr>
          <a:xfrm>
            <a:off x="10015420" y="-438666"/>
            <a:ext cx="1809985" cy="2534617"/>
          </a:xfrm>
          <a:prstGeom prst="rect">
            <a:avLst/>
          </a:prstGeom>
          <a:effectLst>
            <a:outerShdw blurRad="50800" dist="1066800" dir="15840000" sx="1000" sy="1000" algn="ctr" rotWithShape="0">
              <a:srgbClr val="000000"/>
            </a:outerShdw>
          </a:effectLst>
        </p:spPr>
      </p:pic>
    </p:spTree>
    <p:extLst>
      <p:ext uri="{BB962C8B-B14F-4D97-AF65-F5344CB8AC3E}">
        <p14:creationId xmlns:p14="http://schemas.microsoft.com/office/powerpoint/2010/main" val="3684031438"/>
      </p:ext>
    </p:extLst>
  </p:cSld>
  <p:clrMapOvr>
    <a:masterClrMapping/>
  </p:clrMapOvr>
  <p:transition spd="slow">
    <p:pull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strips(downLeft)">
                                      <p:cBhvr>
                                        <p:cTn id="7" dur="500"/>
                                        <p:tgtEl>
                                          <p:spTgt spid="56"/>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119"/>
                                        </p:tgtEl>
                                        <p:attrNameLst>
                                          <p:attrName>style.visibility</p:attrName>
                                        </p:attrNameLst>
                                      </p:cBhvr>
                                      <p:to>
                                        <p:strVal val="visible"/>
                                      </p:to>
                                    </p:set>
                                    <p:anim calcmode="lin" valueType="num">
                                      <p:cBhvr>
                                        <p:cTn id="11" dur="250" fill="hold"/>
                                        <p:tgtEl>
                                          <p:spTgt spid="119"/>
                                        </p:tgtEl>
                                        <p:attrNameLst>
                                          <p:attrName>ppt_w</p:attrName>
                                        </p:attrNameLst>
                                      </p:cBhvr>
                                      <p:tavLst>
                                        <p:tav tm="0">
                                          <p:val>
                                            <p:fltVal val="0"/>
                                          </p:val>
                                        </p:tav>
                                        <p:tav tm="100000">
                                          <p:val>
                                            <p:strVal val="#ppt_w"/>
                                          </p:val>
                                        </p:tav>
                                      </p:tavLst>
                                    </p:anim>
                                    <p:anim calcmode="lin" valueType="num">
                                      <p:cBhvr>
                                        <p:cTn id="12" dur="250" fill="hold"/>
                                        <p:tgtEl>
                                          <p:spTgt spid="119"/>
                                        </p:tgtEl>
                                        <p:attrNameLst>
                                          <p:attrName>ppt_h</p:attrName>
                                        </p:attrNameLst>
                                      </p:cBhvr>
                                      <p:tavLst>
                                        <p:tav tm="0">
                                          <p:val>
                                            <p:fltVal val="0"/>
                                          </p:val>
                                        </p:tav>
                                        <p:tav tm="100000">
                                          <p:val>
                                            <p:strVal val="#ppt_h"/>
                                          </p:val>
                                        </p:tav>
                                      </p:tavLst>
                                    </p:anim>
                                  </p:childTnLst>
                                </p:cTn>
                              </p:par>
                            </p:childTnLst>
                          </p:cTn>
                        </p:par>
                        <p:par>
                          <p:cTn id="13" fill="hold">
                            <p:stCondLst>
                              <p:cond delay="750"/>
                            </p:stCondLst>
                            <p:childTnLst>
                              <p:par>
                                <p:cTn id="14" presetID="2" presetClass="entr" presetSubtype="2" accel="50000" decel="50000" fill="hold" grpId="0" nodeType="afterEffect">
                                  <p:stCondLst>
                                    <p:cond delay="0"/>
                                  </p:stCondLst>
                                  <p:childTnLst>
                                    <p:set>
                                      <p:cBhvr>
                                        <p:cTn id="15" dur="1" fill="hold">
                                          <p:stCondLst>
                                            <p:cond delay="0"/>
                                          </p:stCondLst>
                                        </p:cTn>
                                        <p:tgtEl>
                                          <p:spTgt spid="122"/>
                                        </p:tgtEl>
                                        <p:attrNameLst>
                                          <p:attrName>style.visibility</p:attrName>
                                        </p:attrNameLst>
                                      </p:cBhvr>
                                      <p:to>
                                        <p:strVal val="visible"/>
                                      </p:to>
                                    </p:set>
                                    <p:anim calcmode="lin" valueType="num">
                                      <p:cBhvr additive="base">
                                        <p:cTn id="16" dur="500" fill="hold"/>
                                        <p:tgtEl>
                                          <p:spTgt spid="122"/>
                                        </p:tgtEl>
                                        <p:attrNameLst>
                                          <p:attrName>ppt_x</p:attrName>
                                        </p:attrNameLst>
                                      </p:cBhvr>
                                      <p:tavLst>
                                        <p:tav tm="0">
                                          <p:val>
                                            <p:strVal val="1+#ppt_w/2"/>
                                          </p:val>
                                        </p:tav>
                                        <p:tav tm="100000">
                                          <p:val>
                                            <p:strVal val="#ppt_x"/>
                                          </p:val>
                                        </p:tav>
                                      </p:tavLst>
                                    </p:anim>
                                    <p:anim calcmode="lin" valueType="num">
                                      <p:cBhvr additive="base">
                                        <p:cTn id="17" dur="500" fill="hold"/>
                                        <p:tgtEl>
                                          <p:spTgt spid="122"/>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23" presetClass="entr" presetSubtype="16" fill="hold" grpId="0" nodeType="afterEffect">
                                  <p:stCondLst>
                                    <p:cond delay="0"/>
                                  </p:stCondLst>
                                  <p:childTnLst>
                                    <p:set>
                                      <p:cBhvr>
                                        <p:cTn id="20" dur="1" fill="hold">
                                          <p:stCondLst>
                                            <p:cond delay="0"/>
                                          </p:stCondLst>
                                        </p:cTn>
                                        <p:tgtEl>
                                          <p:spTgt spid="116"/>
                                        </p:tgtEl>
                                        <p:attrNameLst>
                                          <p:attrName>style.visibility</p:attrName>
                                        </p:attrNameLst>
                                      </p:cBhvr>
                                      <p:to>
                                        <p:strVal val="visible"/>
                                      </p:to>
                                    </p:set>
                                    <p:anim calcmode="lin" valueType="num">
                                      <p:cBhvr>
                                        <p:cTn id="21" dur="500" fill="hold"/>
                                        <p:tgtEl>
                                          <p:spTgt spid="116"/>
                                        </p:tgtEl>
                                        <p:attrNameLst>
                                          <p:attrName>ppt_w</p:attrName>
                                        </p:attrNameLst>
                                      </p:cBhvr>
                                      <p:tavLst>
                                        <p:tav tm="0">
                                          <p:val>
                                            <p:fltVal val="0"/>
                                          </p:val>
                                        </p:tav>
                                        <p:tav tm="100000">
                                          <p:val>
                                            <p:strVal val="#ppt_w"/>
                                          </p:val>
                                        </p:tav>
                                      </p:tavLst>
                                    </p:anim>
                                    <p:anim calcmode="lin" valueType="num">
                                      <p:cBhvr>
                                        <p:cTn id="22" dur="500" fill="hold"/>
                                        <p:tgtEl>
                                          <p:spTgt spid="116"/>
                                        </p:tgtEl>
                                        <p:attrNameLst>
                                          <p:attrName>ppt_h</p:attrName>
                                        </p:attrNameLst>
                                      </p:cBhvr>
                                      <p:tavLst>
                                        <p:tav tm="0">
                                          <p:val>
                                            <p:fltVal val="0"/>
                                          </p:val>
                                        </p:tav>
                                        <p:tav tm="100000">
                                          <p:val>
                                            <p:strVal val="#ppt_h"/>
                                          </p:val>
                                        </p:tav>
                                      </p:tavLst>
                                    </p:anim>
                                  </p:childTnLst>
                                </p:cTn>
                              </p:par>
                            </p:childTnLst>
                          </p:cTn>
                        </p:par>
                        <p:par>
                          <p:cTn id="23" fill="hold">
                            <p:stCondLst>
                              <p:cond delay="1750"/>
                            </p:stCondLst>
                            <p:childTnLst>
                              <p:par>
                                <p:cTn id="24" presetID="18" presetClass="entr" presetSubtype="9" fill="hold" nodeType="afterEffect">
                                  <p:stCondLst>
                                    <p:cond delay="0"/>
                                  </p:stCondLst>
                                  <p:childTnLst>
                                    <p:set>
                                      <p:cBhvr>
                                        <p:cTn id="25" dur="1" fill="hold">
                                          <p:stCondLst>
                                            <p:cond delay="0"/>
                                          </p:stCondLst>
                                        </p:cTn>
                                        <p:tgtEl>
                                          <p:spTgt spid="114"/>
                                        </p:tgtEl>
                                        <p:attrNameLst>
                                          <p:attrName>style.visibility</p:attrName>
                                        </p:attrNameLst>
                                      </p:cBhvr>
                                      <p:to>
                                        <p:strVal val="visible"/>
                                      </p:to>
                                    </p:set>
                                    <p:animEffect transition="in" filter="strips(upLeft)">
                                      <p:cBhvr>
                                        <p:cTn id="26" dur="500"/>
                                        <p:tgtEl>
                                          <p:spTgt spid="114"/>
                                        </p:tgtEl>
                                      </p:cBhvr>
                                    </p:animEffect>
                                  </p:childTnLst>
                                </p:cTn>
                              </p:par>
                            </p:childTnLst>
                          </p:cTn>
                        </p:par>
                        <p:par>
                          <p:cTn id="27" fill="hold">
                            <p:stCondLst>
                              <p:cond delay="2250"/>
                            </p:stCondLst>
                            <p:childTnLst>
                              <p:par>
                                <p:cTn id="28" presetID="2" presetClass="entr" presetSubtype="8" accel="50000" decel="50000" fill="hold" grpId="0" nodeType="afterEffect">
                                  <p:stCondLst>
                                    <p:cond delay="0"/>
                                  </p:stCondLst>
                                  <p:childTnLst>
                                    <p:set>
                                      <p:cBhvr>
                                        <p:cTn id="29" dur="1" fill="hold">
                                          <p:stCondLst>
                                            <p:cond delay="0"/>
                                          </p:stCondLst>
                                        </p:cTn>
                                        <p:tgtEl>
                                          <p:spTgt spid="125"/>
                                        </p:tgtEl>
                                        <p:attrNameLst>
                                          <p:attrName>style.visibility</p:attrName>
                                        </p:attrNameLst>
                                      </p:cBhvr>
                                      <p:to>
                                        <p:strVal val="visible"/>
                                      </p:to>
                                    </p:set>
                                    <p:anim calcmode="lin" valueType="num">
                                      <p:cBhvr additive="base">
                                        <p:cTn id="30" dur="500" fill="hold"/>
                                        <p:tgtEl>
                                          <p:spTgt spid="125"/>
                                        </p:tgtEl>
                                        <p:attrNameLst>
                                          <p:attrName>ppt_x</p:attrName>
                                        </p:attrNameLst>
                                      </p:cBhvr>
                                      <p:tavLst>
                                        <p:tav tm="0">
                                          <p:val>
                                            <p:strVal val="0-#ppt_w/2"/>
                                          </p:val>
                                        </p:tav>
                                        <p:tav tm="100000">
                                          <p:val>
                                            <p:strVal val="#ppt_x"/>
                                          </p:val>
                                        </p:tav>
                                      </p:tavLst>
                                    </p:anim>
                                    <p:anim calcmode="lin" valueType="num">
                                      <p:cBhvr additive="base">
                                        <p:cTn id="31" dur="500" fill="hold"/>
                                        <p:tgtEl>
                                          <p:spTgt spid="125"/>
                                        </p:tgtEl>
                                        <p:attrNameLst>
                                          <p:attrName>ppt_y</p:attrName>
                                        </p:attrNameLst>
                                      </p:cBhvr>
                                      <p:tavLst>
                                        <p:tav tm="0">
                                          <p:val>
                                            <p:strVal val="#ppt_y"/>
                                          </p:val>
                                        </p:tav>
                                        <p:tav tm="100000">
                                          <p:val>
                                            <p:strVal val="#ppt_y"/>
                                          </p:val>
                                        </p:tav>
                                      </p:tavLst>
                                    </p:anim>
                                  </p:childTnLst>
                                </p:cTn>
                              </p:par>
                              <p:par>
                                <p:cTn id="32" presetID="2" presetClass="entr" presetSubtype="8" accel="50000" decel="50000" fill="hold" grpId="0" nodeType="withEffect">
                                  <p:stCondLst>
                                    <p:cond delay="0"/>
                                  </p:stCondLst>
                                  <p:childTnLst>
                                    <p:set>
                                      <p:cBhvr>
                                        <p:cTn id="33" dur="1" fill="hold">
                                          <p:stCondLst>
                                            <p:cond delay="0"/>
                                          </p:stCondLst>
                                        </p:cTn>
                                        <p:tgtEl>
                                          <p:spTgt spid="126"/>
                                        </p:tgtEl>
                                        <p:attrNameLst>
                                          <p:attrName>style.visibility</p:attrName>
                                        </p:attrNameLst>
                                      </p:cBhvr>
                                      <p:to>
                                        <p:strVal val="visible"/>
                                      </p:to>
                                    </p:set>
                                    <p:anim calcmode="lin" valueType="num">
                                      <p:cBhvr additive="base">
                                        <p:cTn id="34" dur="500" fill="hold"/>
                                        <p:tgtEl>
                                          <p:spTgt spid="126"/>
                                        </p:tgtEl>
                                        <p:attrNameLst>
                                          <p:attrName>ppt_x</p:attrName>
                                        </p:attrNameLst>
                                      </p:cBhvr>
                                      <p:tavLst>
                                        <p:tav tm="0">
                                          <p:val>
                                            <p:strVal val="0-#ppt_w/2"/>
                                          </p:val>
                                        </p:tav>
                                        <p:tav tm="100000">
                                          <p:val>
                                            <p:strVal val="#ppt_x"/>
                                          </p:val>
                                        </p:tav>
                                      </p:tavLst>
                                    </p:anim>
                                    <p:anim calcmode="lin" valueType="num">
                                      <p:cBhvr additive="base">
                                        <p:cTn id="35" dur="500" fill="hold"/>
                                        <p:tgtEl>
                                          <p:spTgt spid="126"/>
                                        </p:tgtEl>
                                        <p:attrNameLst>
                                          <p:attrName>ppt_y</p:attrName>
                                        </p:attrNameLst>
                                      </p:cBhvr>
                                      <p:tavLst>
                                        <p:tav tm="0">
                                          <p:val>
                                            <p:strVal val="#ppt_y"/>
                                          </p:val>
                                        </p:tav>
                                        <p:tav tm="100000">
                                          <p:val>
                                            <p:strVal val="#ppt_y"/>
                                          </p:val>
                                        </p:tav>
                                      </p:tavLst>
                                    </p:anim>
                                  </p:childTnLst>
                                </p:cTn>
                              </p:par>
                            </p:childTnLst>
                          </p:cTn>
                        </p:par>
                        <p:par>
                          <p:cTn id="36" fill="hold">
                            <p:stCondLst>
                              <p:cond delay="2750"/>
                            </p:stCondLst>
                            <p:childTnLst>
                              <p:par>
                                <p:cTn id="37" presetID="18" presetClass="entr" presetSubtype="12" fill="hold" nodeType="after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strips(downLeft)">
                                      <p:cBhvr>
                                        <p:cTn id="39" dur="500"/>
                                        <p:tgtEl>
                                          <p:spTgt spid="52"/>
                                        </p:tgtEl>
                                      </p:cBhvr>
                                    </p:animEffect>
                                  </p:childTnLst>
                                </p:cTn>
                              </p:par>
                            </p:childTnLst>
                          </p:cTn>
                        </p:par>
                        <p:par>
                          <p:cTn id="40" fill="hold">
                            <p:stCondLst>
                              <p:cond delay="3250"/>
                            </p:stCondLst>
                            <p:childTnLst>
                              <p:par>
                                <p:cTn id="41" presetID="23" presetClass="entr" presetSubtype="16" fill="hold" grpId="0" nodeType="afterEffect">
                                  <p:stCondLst>
                                    <p:cond delay="0"/>
                                  </p:stCondLst>
                                  <p:childTnLst>
                                    <p:set>
                                      <p:cBhvr>
                                        <p:cTn id="42" dur="1" fill="hold">
                                          <p:stCondLst>
                                            <p:cond delay="0"/>
                                          </p:stCondLst>
                                        </p:cTn>
                                        <p:tgtEl>
                                          <p:spTgt spid="120"/>
                                        </p:tgtEl>
                                        <p:attrNameLst>
                                          <p:attrName>style.visibility</p:attrName>
                                        </p:attrNameLst>
                                      </p:cBhvr>
                                      <p:to>
                                        <p:strVal val="visible"/>
                                      </p:to>
                                    </p:set>
                                    <p:anim calcmode="lin" valueType="num">
                                      <p:cBhvr>
                                        <p:cTn id="43" dur="250" fill="hold"/>
                                        <p:tgtEl>
                                          <p:spTgt spid="120"/>
                                        </p:tgtEl>
                                        <p:attrNameLst>
                                          <p:attrName>ppt_w</p:attrName>
                                        </p:attrNameLst>
                                      </p:cBhvr>
                                      <p:tavLst>
                                        <p:tav tm="0">
                                          <p:val>
                                            <p:fltVal val="0"/>
                                          </p:val>
                                        </p:tav>
                                        <p:tav tm="100000">
                                          <p:val>
                                            <p:strVal val="#ppt_w"/>
                                          </p:val>
                                        </p:tav>
                                      </p:tavLst>
                                    </p:anim>
                                    <p:anim calcmode="lin" valueType="num">
                                      <p:cBhvr>
                                        <p:cTn id="44" dur="250" fill="hold"/>
                                        <p:tgtEl>
                                          <p:spTgt spid="120"/>
                                        </p:tgtEl>
                                        <p:attrNameLst>
                                          <p:attrName>ppt_h</p:attrName>
                                        </p:attrNameLst>
                                      </p:cBhvr>
                                      <p:tavLst>
                                        <p:tav tm="0">
                                          <p:val>
                                            <p:fltVal val="0"/>
                                          </p:val>
                                        </p:tav>
                                        <p:tav tm="100000">
                                          <p:val>
                                            <p:strVal val="#ppt_h"/>
                                          </p:val>
                                        </p:tav>
                                      </p:tavLst>
                                    </p:anim>
                                  </p:childTnLst>
                                </p:cTn>
                              </p:par>
                            </p:childTnLst>
                          </p:cTn>
                        </p:par>
                        <p:par>
                          <p:cTn id="45" fill="hold">
                            <p:stCondLst>
                              <p:cond delay="3500"/>
                            </p:stCondLst>
                            <p:childTnLst>
                              <p:par>
                                <p:cTn id="46" presetID="2" presetClass="entr" presetSubtype="2" accel="50000" decel="50000" fill="hold" grpId="0" nodeType="afterEffect">
                                  <p:stCondLst>
                                    <p:cond delay="0"/>
                                  </p:stCondLst>
                                  <p:childTnLst>
                                    <p:set>
                                      <p:cBhvr>
                                        <p:cTn id="47" dur="1" fill="hold">
                                          <p:stCondLst>
                                            <p:cond delay="0"/>
                                          </p:stCondLst>
                                        </p:cTn>
                                        <p:tgtEl>
                                          <p:spTgt spid="123"/>
                                        </p:tgtEl>
                                        <p:attrNameLst>
                                          <p:attrName>style.visibility</p:attrName>
                                        </p:attrNameLst>
                                      </p:cBhvr>
                                      <p:to>
                                        <p:strVal val="visible"/>
                                      </p:to>
                                    </p:set>
                                    <p:anim calcmode="lin" valueType="num">
                                      <p:cBhvr additive="base">
                                        <p:cTn id="48" dur="500" fill="hold"/>
                                        <p:tgtEl>
                                          <p:spTgt spid="123"/>
                                        </p:tgtEl>
                                        <p:attrNameLst>
                                          <p:attrName>ppt_x</p:attrName>
                                        </p:attrNameLst>
                                      </p:cBhvr>
                                      <p:tavLst>
                                        <p:tav tm="0">
                                          <p:val>
                                            <p:strVal val="1+#ppt_w/2"/>
                                          </p:val>
                                        </p:tav>
                                        <p:tav tm="100000">
                                          <p:val>
                                            <p:strVal val="#ppt_x"/>
                                          </p:val>
                                        </p:tav>
                                      </p:tavLst>
                                    </p:anim>
                                    <p:anim calcmode="lin" valueType="num">
                                      <p:cBhvr additive="base">
                                        <p:cTn id="49" dur="500" fill="hold"/>
                                        <p:tgtEl>
                                          <p:spTgt spid="123"/>
                                        </p:tgtEl>
                                        <p:attrNameLst>
                                          <p:attrName>ppt_y</p:attrName>
                                        </p:attrNameLst>
                                      </p:cBhvr>
                                      <p:tavLst>
                                        <p:tav tm="0">
                                          <p:val>
                                            <p:strVal val="#ppt_y"/>
                                          </p:val>
                                        </p:tav>
                                        <p:tav tm="100000">
                                          <p:val>
                                            <p:strVal val="#ppt_y"/>
                                          </p:val>
                                        </p:tav>
                                      </p:tavLst>
                                    </p:anim>
                                  </p:childTnLst>
                                </p:cTn>
                              </p:par>
                            </p:childTnLst>
                          </p:cTn>
                        </p:par>
                        <p:par>
                          <p:cTn id="50" fill="hold">
                            <p:stCondLst>
                              <p:cond delay="4000"/>
                            </p:stCondLst>
                            <p:childTnLst>
                              <p:par>
                                <p:cTn id="51" presetID="23" presetClass="entr" presetSubtype="16" fill="hold" grpId="0" nodeType="afterEffect">
                                  <p:stCondLst>
                                    <p:cond delay="0"/>
                                  </p:stCondLst>
                                  <p:childTnLst>
                                    <p:set>
                                      <p:cBhvr>
                                        <p:cTn id="52" dur="1" fill="hold">
                                          <p:stCondLst>
                                            <p:cond delay="0"/>
                                          </p:stCondLst>
                                        </p:cTn>
                                        <p:tgtEl>
                                          <p:spTgt spid="117"/>
                                        </p:tgtEl>
                                        <p:attrNameLst>
                                          <p:attrName>style.visibility</p:attrName>
                                        </p:attrNameLst>
                                      </p:cBhvr>
                                      <p:to>
                                        <p:strVal val="visible"/>
                                      </p:to>
                                    </p:set>
                                    <p:anim calcmode="lin" valueType="num">
                                      <p:cBhvr>
                                        <p:cTn id="53" dur="500" fill="hold"/>
                                        <p:tgtEl>
                                          <p:spTgt spid="117"/>
                                        </p:tgtEl>
                                        <p:attrNameLst>
                                          <p:attrName>ppt_w</p:attrName>
                                        </p:attrNameLst>
                                      </p:cBhvr>
                                      <p:tavLst>
                                        <p:tav tm="0">
                                          <p:val>
                                            <p:fltVal val="0"/>
                                          </p:val>
                                        </p:tav>
                                        <p:tav tm="100000">
                                          <p:val>
                                            <p:strVal val="#ppt_w"/>
                                          </p:val>
                                        </p:tav>
                                      </p:tavLst>
                                    </p:anim>
                                    <p:anim calcmode="lin" valueType="num">
                                      <p:cBhvr>
                                        <p:cTn id="54" dur="500" fill="hold"/>
                                        <p:tgtEl>
                                          <p:spTgt spid="117"/>
                                        </p:tgtEl>
                                        <p:attrNameLst>
                                          <p:attrName>ppt_h</p:attrName>
                                        </p:attrNameLst>
                                      </p:cBhvr>
                                      <p:tavLst>
                                        <p:tav tm="0">
                                          <p:val>
                                            <p:fltVal val="0"/>
                                          </p:val>
                                        </p:tav>
                                        <p:tav tm="100000">
                                          <p:val>
                                            <p:strVal val="#ppt_h"/>
                                          </p:val>
                                        </p:tav>
                                      </p:tavLst>
                                    </p:anim>
                                  </p:childTnLst>
                                </p:cTn>
                              </p:par>
                            </p:childTnLst>
                          </p:cTn>
                        </p:par>
                        <p:par>
                          <p:cTn id="55" fill="hold">
                            <p:stCondLst>
                              <p:cond delay="4500"/>
                            </p:stCondLst>
                            <p:childTnLst>
                              <p:par>
                                <p:cTn id="56" presetID="18" presetClass="entr" presetSubtype="12" fill="hold" nodeType="after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strips(downLeft)">
                                      <p:cBhvr>
                                        <p:cTn id="58" dur="300"/>
                                        <p:tgtEl>
                                          <p:spTgt spid="60"/>
                                        </p:tgtEl>
                                      </p:cBhvr>
                                    </p:animEffect>
                                  </p:childTnLst>
                                </p:cTn>
                              </p:par>
                            </p:childTnLst>
                          </p:cTn>
                        </p:par>
                        <p:par>
                          <p:cTn id="59" fill="hold">
                            <p:stCondLst>
                              <p:cond delay="4800"/>
                            </p:stCondLst>
                            <p:childTnLst>
                              <p:par>
                                <p:cTn id="60" presetID="2" presetClass="entr" presetSubtype="8" accel="50000" decel="50000" fill="hold" grpId="0" nodeType="afterEffect">
                                  <p:stCondLst>
                                    <p:cond delay="0"/>
                                  </p:stCondLst>
                                  <p:childTnLst>
                                    <p:set>
                                      <p:cBhvr>
                                        <p:cTn id="61" dur="1" fill="hold">
                                          <p:stCondLst>
                                            <p:cond delay="0"/>
                                          </p:stCondLst>
                                        </p:cTn>
                                        <p:tgtEl>
                                          <p:spTgt spid="127"/>
                                        </p:tgtEl>
                                        <p:attrNameLst>
                                          <p:attrName>style.visibility</p:attrName>
                                        </p:attrNameLst>
                                      </p:cBhvr>
                                      <p:to>
                                        <p:strVal val="visible"/>
                                      </p:to>
                                    </p:set>
                                    <p:anim calcmode="lin" valueType="num">
                                      <p:cBhvr additive="base">
                                        <p:cTn id="62" dur="500" fill="hold"/>
                                        <p:tgtEl>
                                          <p:spTgt spid="127"/>
                                        </p:tgtEl>
                                        <p:attrNameLst>
                                          <p:attrName>ppt_x</p:attrName>
                                        </p:attrNameLst>
                                      </p:cBhvr>
                                      <p:tavLst>
                                        <p:tav tm="0">
                                          <p:val>
                                            <p:strVal val="0-#ppt_w/2"/>
                                          </p:val>
                                        </p:tav>
                                        <p:tav tm="100000">
                                          <p:val>
                                            <p:strVal val="#ppt_x"/>
                                          </p:val>
                                        </p:tav>
                                      </p:tavLst>
                                    </p:anim>
                                    <p:anim calcmode="lin" valueType="num">
                                      <p:cBhvr additive="base">
                                        <p:cTn id="63" dur="500" fill="hold"/>
                                        <p:tgtEl>
                                          <p:spTgt spid="127"/>
                                        </p:tgtEl>
                                        <p:attrNameLst>
                                          <p:attrName>ppt_y</p:attrName>
                                        </p:attrNameLst>
                                      </p:cBhvr>
                                      <p:tavLst>
                                        <p:tav tm="0">
                                          <p:val>
                                            <p:strVal val="#ppt_y"/>
                                          </p:val>
                                        </p:tav>
                                        <p:tav tm="100000">
                                          <p:val>
                                            <p:strVal val="#ppt_y"/>
                                          </p:val>
                                        </p:tav>
                                      </p:tavLst>
                                    </p:anim>
                                  </p:childTnLst>
                                </p:cTn>
                              </p:par>
                              <p:par>
                                <p:cTn id="64" presetID="2" presetClass="entr" presetSubtype="8" accel="50000" decel="50000" fill="hold" grpId="0" nodeType="withEffect">
                                  <p:stCondLst>
                                    <p:cond delay="0"/>
                                  </p:stCondLst>
                                  <p:childTnLst>
                                    <p:set>
                                      <p:cBhvr>
                                        <p:cTn id="65" dur="1" fill="hold">
                                          <p:stCondLst>
                                            <p:cond delay="0"/>
                                          </p:stCondLst>
                                        </p:cTn>
                                        <p:tgtEl>
                                          <p:spTgt spid="128"/>
                                        </p:tgtEl>
                                        <p:attrNameLst>
                                          <p:attrName>style.visibility</p:attrName>
                                        </p:attrNameLst>
                                      </p:cBhvr>
                                      <p:to>
                                        <p:strVal val="visible"/>
                                      </p:to>
                                    </p:set>
                                    <p:anim calcmode="lin" valueType="num">
                                      <p:cBhvr additive="base">
                                        <p:cTn id="66" dur="500" fill="hold"/>
                                        <p:tgtEl>
                                          <p:spTgt spid="128"/>
                                        </p:tgtEl>
                                        <p:attrNameLst>
                                          <p:attrName>ppt_x</p:attrName>
                                        </p:attrNameLst>
                                      </p:cBhvr>
                                      <p:tavLst>
                                        <p:tav tm="0">
                                          <p:val>
                                            <p:strVal val="0-#ppt_w/2"/>
                                          </p:val>
                                        </p:tav>
                                        <p:tav tm="100000">
                                          <p:val>
                                            <p:strVal val="#ppt_x"/>
                                          </p:val>
                                        </p:tav>
                                      </p:tavLst>
                                    </p:anim>
                                    <p:anim calcmode="lin" valueType="num">
                                      <p:cBhvr additive="base">
                                        <p:cTn id="67" dur="500" fill="hold"/>
                                        <p:tgtEl>
                                          <p:spTgt spid="128"/>
                                        </p:tgtEl>
                                        <p:attrNameLst>
                                          <p:attrName>ppt_y</p:attrName>
                                        </p:attrNameLst>
                                      </p:cBhvr>
                                      <p:tavLst>
                                        <p:tav tm="0">
                                          <p:val>
                                            <p:strVal val="#ppt_y"/>
                                          </p:val>
                                        </p:tav>
                                        <p:tav tm="100000">
                                          <p:val>
                                            <p:strVal val="#ppt_y"/>
                                          </p:val>
                                        </p:tav>
                                      </p:tavLst>
                                    </p:anim>
                                  </p:childTnLst>
                                </p:cTn>
                              </p:par>
                            </p:childTnLst>
                          </p:cTn>
                        </p:par>
                        <p:par>
                          <p:cTn id="68" fill="hold">
                            <p:stCondLst>
                              <p:cond delay="5300"/>
                            </p:stCondLst>
                            <p:childTnLst>
                              <p:par>
                                <p:cTn id="69" presetID="18" presetClass="entr" presetSubtype="12" fill="hold" nodeType="afterEffect">
                                  <p:stCondLst>
                                    <p:cond delay="0"/>
                                  </p:stCondLst>
                                  <p:childTnLst>
                                    <p:set>
                                      <p:cBhvr>
                                        <p:cTn id="70" dur="1" fill="hold">
                                          <p:stCondLst>
                                            <p:cond delay="0"/>
                                          </p:stCondLst>
                                        </p:cTn>
                                        <p:tgtEl>
                                          <p:spTgt spid="43"/>
                                        </p:tgtEl>
                                        <p:attrNameLst>
                                          <p:attrName>style.visibility</p:attrName>
                                        </p:attrNameLst>
                                      </p:cBhvr>
                                      <p:to>
                                        <p:strVal val="visible"/>
                                      </p:to>
                                    </p:set>
                                    <p:animEffect transition="in" filter="strips(downLeft)">
                                      <p:cBhvr>
                                        <p:cTn id="71" dur="500"/>
                                        <p:tgtEl>
                                          <p:spTgt spid="43"/>
                                        </p:tgtEl>
                                      </p:cBhvr>
                                    </p:animEffect>
                                  </p:childTnLst>
                                </p:cTn>
                              </p:par>
                            </p:childTnLst>
                          </p:cTn>
                        </p:par>
                        <p:par>
                          <p:cTn id="72" fill="hold">
                            <p:stCondLst>
                              <p:cond delay="5800"/>
                            </p:stCondLst>
                            <p:childTnLst>
                              <p:par>
                                <p:cTn id="73" presetID="23" presetClass="entr" presetSubtype="16" fill="hold" grpId="0" nodeType="afterEffect">
                                  <p:stCondLst>
                                    <p:cond delay="0"/>
                                  </p:stCondLst>
                                  <p:childTnLst>
                                    <p:set>
                                      <p:cBhvr>
                                        <p:cTn id="74" dur="1" fill="hold">
                                          <p:stCondLst>
                                            <p:cond delay="0"/>
                                          </p:stCondLst>
                                        </p:cTn>
                                        <p:tgtEl>
                                          <p:spTgt spid="121"/>
                                        </p:tgtEl>
                                        <p:attrNameLst>
                                          <p:attrName>style.visibility</p:attrName>
                                        </p:attrNameLst>
                                      </p:cBhvr>
                                      <p:to>
                                        <p:strVal val="visible"/>
                                      </p:to>
                                    </p:set>
                                    <p:anim calcmode="lin" valueType="num">
                                      <p:cBhvr>
                                        <p:cTn id="75" dur="250" fill="hold"/>
                                        <p:tgtEl>
                                          <p:spTgt spid="121"/>
                                        </p:tgtEl>
                                        <p:attrNameLst>
                                          <p:attrName>ppt_w</p:attrName>
                                        </p:attrNameLst>
                                      </p:cBhvr>
                                      <p:tavLst>
                                        <p:tav tm="0">
                                          <p:val>
                                            <p:fltVal val="0"/>
                                          </p:val>
                                        </p:tav>
                                        <p:tav tm="100000">
                                          <p:val>
                                            <p:strVal val="#ppt_w"/>
                                          </p:val>
                                        </p:tav>
                                      </p:tavLst>
                                    </p:anim>
                                    <p:anim calcmode="lin" valueType="num">
                                      <p:cBhvr>
                                        <p:cTn id="76" dur="250" fill="hold"/>
                                        <p:tgtEl>
                                          <p:spTgt spid="121"/>
                                        </p:tgtEl>
                                        <p:attrNameLst>
                                          <p:attrName>ppt_h</p:attrName>
                                        </p:attrNameLst>
                                      </p:cBhvr>
                                      <p:tavLst>
                                        <p:tav tm="0">
                                          <p:val>
                                            <p:fltVal val="0"/>
                                          </p:val>
                                        </p:tav>
                                        <p:tav tm="100000">
                                          <p:val>
                                            <p:strVal val="#ppt_h"/>
                                          </p:val>
                                        </p:tav>
                                      </p:tavLst>
                                    </p:anim>
                                  </p:childTnLst>
                                </p:cTn>
                              </p:par>
                            </p:childTnLst>
                          </p:cTn>
                        </p:par>
                        <p:par>
                          <p:cTn id="77" fill="hold">
                            <p:stCondLst>
                              <p:cond delay="6050"/>
                            </p:stCondLst>
                            <p:childTnLst>
                              <p:par>
                                <p:cTn id="78" presetID="2" presetClass="entr" presetSubtype="2" accel="50000" decel="50000" fill="hold" grpId="0" nodeType="afterEffect">
                                  <p:stCondLst>
                                    <p:cond delay="0"/>
                                  </p:stCondLst>
                                  <p:childTnLst>
                                    <p:set>
                                      <p:cBhvr>
                                        <p:cTn id="79" dur="1" fill="hold">
                                          <p:stCondLst>
                                            <p:cond delay="0"/>
                                          </p:stCondLst>
                                        </p:cTn>
                                        <p:tgtEl>
                                          <p:spTgt spid="124"/>
                                        </p:tgtEl>
                                        <p:attrNameLst>
                                          <p:attrName>style.visibility</p:attrName>
                                        </p:attrNameLst>
                                      </p:cBhvr>
                                      <p:to>
                                        <p:strVal val="visible"/>
                                      </p:to>
                                    </p:set>
                                    <p:anim calcmode="lin" valueType="num">
                                      <p:cBhvr additive="base">
                                        <p:cTn id="80" dur="500" fill="hold"/>
                                        <p:tgtEl>
                                          <p:spTgt spid="124"/>
                                        </p:tgtEl>
                                        <p:attrNameLst>
                                          <p:attrName>ppt_x</p:attrName>
                                        </p:attrNameLst>
                                      </p:cBhvr>
                                      <p:tavLst>
                                        <p:tav tm="0">
                                          <p:val>
                                            <p:strVal val="1+#ppt_w/2"/>
                                          </p:val>
                                        </p:tav>
                                        <p:tav tm="100000">
                                          <p:val>
                                            <p:strVal val="#ppt_x"/>
                                          </p:val>
                                        </p:tav>
                                      </p:tavLst>
                                    </p:anim>
                                    <p:anim calcmode="lin" valueType="num">
                                      <p:cBhvr additive="base">
                                        <p:cTn id="81" dur="500" fill="hold"/>
                                        <p:tgtEl>
                                          <p:spTgt spid="124"/>
                                        </p:tgtEl>
                                        <p:attrNameLst>
                                          <p:attrName>ppt_y</p:attrName>
                                        </p:attrNameLst>
                                      </p:cBhvr>
                                      <p:tavLst>
                                        <p:tav tm="0">
                                          <p:val>
                                            <p:strVal val="#ppt_y"/>
                                          </p:val>
                                        </p:tav>
                                        <p:tav tm="100000">
                                          <p:val>
                                            <p:strVal val="#ppt_y"/>
                                          </p:val>
                                        </p:tav>
                                      </p:tavLst>
                                    </p:anim>
                                  </p:childTnLst>
                                </p:cTn>
                              </p:par>
                            </p:childTnLst>
                          </p:cTn>
                        </p:par>
                        <p:par>
                          <p:cTn id="82" fill="hold">
                            <p:stCondLst>
                              <p:cond delay="6550"/>
                            </p:stCondLst>
                            <p:childTnLst>
                              <p:par>
                                <p:cTn id="83" presetID="23" presetClass="entr" presetSubtype="16" fill="hold" grpId="0" nodeType="afterEffect">
                                  <p:stCondLst>
                                    <p:cond delay="0"/>
                                  </p:stCondLst>
                                  <p:childTnLst>
                                    <p:set>
                                      <p:cBhvr>
                                        <p:cTn id="84" dur="1" fill="hold">
                                          <p:stCondLst>
                                            <p:cond delay="0"/>
                                          </p:stCondLst>
                                        </p:cTn>
                                        <p:tgtEl>
                                          <p:spTgt spid="118"/>
                                        </p:tgtEl>
                                        <p:attrNameLst>
                                          <p:attrName>style.visibility</p:attrName>
                                        </p:attrNameLst>
                                      </p:cBhvr>
                                      <p:to>
                                        <p:strVal val="visible"/>
                                      </p:to>
                                    </p:set>
                                    <p:anim calcmode="lin" valueType="num">
                                      <p:cBhvr>
                                        <p:cTn id="85" dur="500" fill="hold"/>
                                        <p:tgtEl>
                                          <p:spTgt spid="118"/>
                                        </p:tgtEl>
                                        <p:attrNameLst>
                                          <p:attrName>ppt_w</p:attrName>
                                        </p:attrNameLst>
                                      </p:cBhvr>
                                      <p:tavLst>
                                        <p:tav tm="0">
                                          <p:val>
                                            <p:fltVal val="0"/>
                                          </p:val>
                                        </p:tav>
                                        <p:tav tm="100000">
                                          <p:val>
                                            <p:strVal val="#ppt_w"/>
                                          </p:val>
                                        </p:tav>
                                      </p:tavLst>
                                    </p:anim>
                                    <p:anim calcmode="lin" valueType="num">
                                      <p:cBhvr>
                                        <p:cTn id="86" dur="500" fill="hold"/>
                                        <p:tgtEl>
                                          <p:spTgt spid="118"/>
                                        </p:tgtEl>
                                        <p:attrNameLst>
                                          <p:attrName>ppt_h</p:attrName>
                                        </p:attrNameLst>
                                      </p:cBhvr>
                                      <p:tavLst>
                                        <p:tav tm="0">
                                          <p:val>
                                            <p:fltVal val="0"/>
                                          </p:val>
                                        </p:tav>
                                        <p:tav tm="100000">
                                          <p:val>
                                            <p:strVal val="#ppt_h"/>
                                          </p:val>
                                        </p:tav>
                                      </p:tavLst>
                                    </p:anim>
                                  </p:childTnLst>
                                </p:cTn>
                              </p:par>
                            </p:childTnLst>
                          </p:cTn>
                        </p:par>
                        <p:par>
                          <p:cTn id="87" fill="hold">
                            <p:stCondLst>
                              <p:cond delay="7050"/>
                            </p:stCondLst>
                            <p:childTnLst>
                              <p:par>
                                <p:cTn id="88" presetID="18" presetClass="entr" presetSubtype="12" fill="hold" nodeType="afterEffect">
                                  <p:stCondLst>
                                    <p:cond delay="0"/>
                                  </p:stCondLst>
                                  <p:childTnLst>
                                    <p:set>
                                      <p:cBhvr>
                                        <p:cTn id="89" dur="1" fill="hold">
                                          <p:stCondLst>
                                            <p:cond delay="0"/>
                                          </p:stCondLst>
                                        </p:cTn>
                                        <p:tgtEl>
                                          <p:spTgt spid="115"/>
                                        </p:tgtEl>
                                        <p:attrNameLst>
                                          <p:attrName>style.visibility</p:attrName>
                                        </p:attrNameLst>
                                      </p:cBhvr>
                                      <p:to>
                                        <p:strVal val="visible"/>
                                      </p:to>
                                    </p:set>
                                    <p:animEffect transition="in" filter="strips(downLeft)">
                                      <p:cBhvr>
                                        <p:cTn id="90" dur="500"/>
                                        <p:tgtEl>
                                          <p:spTgt spid="115"/>
                                        </p:tgtEl>
                                      </p:cBhvr>
                                    </p:animEffect>
                                  </p:childTnLst>
                                </p:cTn>
                              </p:par>
                            </p:childTnLst>
                          </p:cTn>
                        </p:par>
                        <p:par>
                          <p:cTn id="91" fill="hold">
                            <p:stCondLst>
                              <p:cond delay="7550"/>
                            </p:stCondLst>
                            <p:childTnLst>
                              <p:par>
                                <p:cTn id="92" presetID="2" presetClass="entr" presetSubtype="8" accel="50000" decel="50000" fill="hold" grpId="0" nodeType="afterEffect">
                                  <p:stCondLst>
                                    <p:cond delay="0"/>
                                  </p:stCondLst>
                                  <p:childTnLst>
                                    <p:set>
                                      <p:cBhvr>
                                        <p:cTn id="93" dur="1" fill="hold">
                                          <p:stCondLst>
                                            <p:cond delay="0"/>
                                          </p:stCondLst>
                                        </p:cTn>
                                        <p:tgtEl>
                                          <p:spTgt spid="129"/>
                                        </p:tgtEl>
                                        <p:attrNameLst>
                                          <p:attrName>style.visibility</p:attrName>
                                        </p:attrNameLst>
                                      </p:cBhvr>
                                      <p:to>
                                        <p:strVal val="visible"/>
                                      </p:to>
                                    </p:set>
                                    <p:anim calcmode="lin" valueType="num">
                                      <p:cBhvr additive="base">
                                        <p:cTn id="94" dur="500" fill="hold"/>
                                        <p:tgtEl>
                                          <p:spTgt spid="129"/>
                                        </p:tgtEl>
                                        <p:attrNameLst>
                                          <p:attrName>ppt_x</p:attrName>
                                        </p:attrNameLst>
                                      </p:cBhvr>
                                      <p:tavLst>
                                        <p:tav tm="0">
                                          <p:val>
                                            <p:strVal val="0-#ppt_w/2"/>
                                          </p:val>
                                        </p:tav>
                                        <p:tav tm="100000">
                                          <p:val>
                                            <p:strVal val="#ppt_x"/>
                                          </p:val>
                                        </p:tav>
                                      </p:tavLst>
                                    </p:anim>
                                    <p:anim calcmode="lin" valueType="num">
                                      <p:cBhvr additive="base">
                                        <p:cTn id="95" dur="500" fill="hold"/>
                                        <p:tgtEl>
                                          <p:spTgt spid="129"/>
                                        </p:tgtEl>
                                        <p:attrNameLst>
                                          <p:attrName>ppt_y</p:attrName>
                                        </p:attrNameLst>
                                      </p:cBhvr>
                                      <p:tavLst>
                                        <p:tav tm="0">
                                          <p:val>
                                            <p:strVal val="#ppt_y"/>
                                          </p:val>
                                        </p:tav>
                                        <p:tav tm="100000">
                                          <p:val>
                                            <p:strVal val="#ppt_y"/>
                                          </p:val>
                                        </p:tav>
                                      </p:tavLst>
                                    </p:anim>
                                  </p:childTnLst>
                                </p:cTn>
                              </p:par>
                              <p:par>
                                <p:cTn id="96" presetID="2" presetClass="entr" presetSubtype="8" accel="50000" decel="50000" fill="hold" grpId="0" nodeType="withEffect">
                                  <p:stCondLst>
                                    <p:cond delay="0"/>
                                  </p:stCondLst>
                                  <p:childTnLst>
                                    <p:set>
                                      <p:cBhvr>
                                        <p:cTn id="97" dur="1" fill="hold">
                                          <p:stCondLst>
                                            <p:cond delay="0"/>
                                          </p:stCondLst>
                                        </p:cTn>
                                        <p:tgtEl>
                                          <p:spTgt spid="130"/>
                                        </p:tgtEl>
                                        <p:attrNameLst>
                                          <p:attrName>style.visibility</p:attrName>
                                        </p:attrNameLst>
                                      </p:cBhvr>
                                      <p:to>
                                        <p:strVal val="visible"/>
                                      </p:to>
                                    </p:set>
                                    <p:anim calcmode="lin" valueType="num">
                                      <p:cBhvr additive="base">
                                        <p:cTn id="98" dur="500" fill="hold"/>
                                        <p:tgtEl>
                                          <p:spTgt spid="130"/>
                                        </p:tgtEl>
                                        <p:attrNameLst>
                                          <p:attrName>ppt_x</p:attrName>
                                        </p:attrNameLst>
                                      </p:cBhvr>
                                      <p:tavLst>
                                        <p:tav tm="0">
                                          <p:val>
                                            <p:strVal val="0-#ppt_w/2"/>
                                          </p:val>
                                        </p:tav>
                                        <p:tav tm="100000">
                                          <p:val>
                                            <p:strVal val="#ppt_x"/>
                                          </p:val>
                                        </p:tav>
                                      </p:tavLst>
                                    </p:anim>
                                    <p:anim calcmode="lin" valueType="num">
                                      <p:cBhvr additive="base">
                                        <p:cTn id="99" dur="500" fill="hold"/>
                                        <p:tgtEl>
                                          <p:spTgt spid="130"/>
                                        </p:tgtEl>
                                        <p:attrNameLst>
                                          <p:attrName>ppt_y</p:attrName>
                                        </p:attrNameLst>
                                      </p:cBhvr>
                                      <p:tavLst>
                                        <p:tav tm="0">
                                          <p:val>
                                            <p:strVal val="#ppt_y"/>
                                          </p:val>
                                        </p:tav>
                                        <p:tav tm="100000">
                                          <p:val>
                                            <p:strVal val="#ppt_y"/>
                                          </p:val>
                                        </p:tav>
                                      </p:tavLst>
                                    </p:anim>
                                  </p:childTnLst>
                                </p:cTn>
                              </p:par>
                            </p:childTnLst>
                          </p:cTn>
                        </p:par>
                        <p:par>
                          <p:cTn id="100" fill="hold">
                            <p:stCondLst>
                              <p:cond delay="8050"/>
                            </p:stCondLst>
                            <p:childTnLst>
                              <p:par>
                                <p:cTn id="101" presetID="18" presetClass="entr" presetSubtype="3" fill="hold" nodeType="afterEffect">
                                  <p:stCondLst>
                                    <p:cond delay="0"/>
                                  </p:stCondLst>
                                  <p:childTnLst>
                                    <p:set>
                                      <p:cBhvr>
                                        <p:cTn id="102" dur="1" fill="hold">
                                          <p:stCondLst>
                                            <p:cond delay="0"/>
                                          </p:stCondLst>
                                        </p:cTn>
                                        <p:tgtEl>
                                          <p:spTgt spid="76"/>
                                        </p:tgtEl>
                                        <p:attrNameLst>
                                          <p:attrName>style.visibility</p:attrName>
                                        </p:attrNameLst>
                                      </p:cBhvr>
                                      <p:to>
                                        <p:strVal val="visible"/>
                                      </p:to>
                                    </p:set>
                                    <p:animEffect transition="in" filter="strips(upRight)">
                                      <p:cBhvr>
                                        <p:cTn id="103" dur="500"/>
                                        <p:tgtEl>
                                          <p:spTgt spid="76"/>
                                        </p:tgtEl>
                                      </p:cBhvr>
                                    </p:animEffect>
                                  </p:childTnLst>
                                </p:cTn>
                              </p:par>
                            </p:childTnLst>
                          </p:cTn>
                        </p:par>
                        <p:par>
                          <p:cTn id="104" fill="hold">
                            <p:stCondLst>
                              <p:cond delay="8550"/>
                            </p:stCondLst>
                            <p:childTnLst>
                              <p:par>
                                <p:cTn id="105" presetID="22" presetClass="entr" presetSubtype="8" fill="hold" grpId="0" nodeType="after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wipe(left)">
                                      <p:cBhvr>
                                        <p:cTn id="107" dur="500"/>
                                        <p:tgtEl>
                                          <p:spTgt spid="39"/>
                                        </p:tgtEl>
                                      </p:cBhvr>
                                    </p:animEffect>
                                  </p:childTnLst>
                                </p:cTn>
                              </p:par>
                            </p:childTnLst>
                          </p:cTn>
                        </p:par>
                        <p:par>
                          <p:cTn id="108" fill="hold">
                            <p:stCondLst>
                              <p:cond delay="9050"/>
                            </p:stCondLst>
                            <p:childTnLst>
                              <p:par>
                                <p:cTn id="109" presetID="22" presetClass="entr" presetSubtype="8" fill="hold" grpId="0" nodeType="after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wipe(left)">
                                      <p:cBhvr>
                                        <p:cTn id="111" dur="500"/>
                                        <p:tgtEl>
                                          <p:spTgt spid="40"/>
                                        </p:tgtEl>
                                      </p:cBhvr>
                                    </p:animEffect>
                                  </p:childTnLst>
                                </p:cTn>
                              </p:par>
                              <p:par>
                                <p:cTn id="112" presetID="2" presetClass="entr" presetSubtype="4" fill="hold" nodeType="withEffect">
                                  <p:stCondLst>
                                    <p:cond delay="0"/>
                                  </p:stCondLst>
                                  <p:childTnLst>
                                    <p:set>
                                      <p:cBhvr>
                                        <p:cTn id="113" dur="1" fill="hold">
                                          <p:stCondLst>
                                            <p:cond delay="0"/>
                                          </p:stCondLst>
                                        </p:cTn>
                                        <p:tgtEl>
                                          <p:spTgt spid="7171"/>
                                        </p:tgtEl>
                                        <p:attrNameLst>
                                          <p:attrName>style.visibility</p:attrName>
                                        </p:attrNameLst>
                                      </p:cBhvr>
                                      <p:to>
                                        <p:strVal val="visible"/>
                                      </p:to>
                                    </p:set>
                                    <p:anim calcmode="lin" valueType="num">
                                      <p:cBhvr additive="base">
                                        <p:cTn id="114" dur="500" fill="hold"/>
                                        <p:tgtEl>
                                          <p:spTgt spid="7171"/>
                                        </p:tgtEl>
                                        <p:attrNameLst>
                                          <p:attrName>ppt_x</p:attrName>
                                        </p:attrNameLst>
                                      </p:cBhvr>
                                      <p:tavLst>
                                        <p:tav tm="0">
                                          <p:val>
                                            <p:strVal val="#ppt_x"/>
                                          </p:val>
                                        </p:tav>
                                        <p:tav tm="100000">
                                          <p:val>
                                            <p:strVal val="#ppt_x"/>
                                          </p:val>
                                        </p:tav>
                                      </p:tavLst>
                                    </p:anim>
                                    <p:anim calcmode="lin" valueType="num">
                                      <p:cBhvr additive="base">
                                        <p:cTn id="115" dur="500" fill="hold"/>
                                        <p:tgtEl>
                                          <p:spTgt spid="7171"/>
                                        </p:tgtEl>
                                        <p:attrNameLst>
                                          <p:attrName>ppt_y</p:attrName>
                                        </p:attrNameLst>
                                      </p:cBhvr>
                                      <p:tavLst>
                                        <p:tav tm="0">
                                          <p:val>
                                            <p:strVal val="1+#ppt_h/2"/>
                                          </p:val>
                                        </p:tav>
                                        <p:tav tm="100000">
                                          <p:val>
                                            <p:strVal val="#ppt_y"/>
                                          </p:val>
                                        </p:tav>
                                      </p:tavLst>
                                    </p:anim>
                                  </p:childTnLst>
                                </p:cTn>
                              </p:par>
                              <p:par>
                                <p:cTn id="116" presetID="2" presetClass="entr" presetSubtype="4" fill="hold" grpId="0" nodeType="withEffect">
                                  <p:stCondLst>
                                    <p:cond delay="0"/>
                                  </p:stCondLst>
                                  <p:childTnLst>
                                    <p:set>
                                      <p:cBhvr>
                                        <p:cTn id="117" dur="1" fill="hold">
                                          <p:stCondLst>
                                            <p:cond delay="0"/>
                                          </p:stCondLst>
                                        </p:cTn>
                                        <p:tgtEl>
                                          <p:spTgt spid="17"/>
                                        </p:tgtEl>
                                        <p:attrNameLst>
                                          <p:attrName>style.visibility</p:attrName>
                                        </p:attrNameLst>
                                      </p:cBhvr>
                                      <p:to>
                                        <p:strVal val="visible"/>
                                      </p:to>
                                    </p:set>
                                    <p:anim calcmode="lin" valueType="num">
                                      <p:cBhvr additive="base">
                                        <p:cTn id="118" dur="500" fill="hold"/>
                                        <p:tgtEl>
                                          <p:spTgt spid="17"/>
                                        </p:tgtEl>
                                        <p:attrNameLst>
                                          <p:attrName>ppt_x</p:attrName>
                                        </p:attrNameLst>
                                      </p:cBhvr>
                                      <p:tavLst>
                                        <p:tav tm="0">
                                          <p:val>
                                            <p:strVal val="#ppt_x"/>
                                          </p:val>
                                        </p:tav>
                                        <p:tav tm="100000">
                                          <p:val>
                                            <p:strVal val="#ppt_x"/>
                                          </p:val>
                                        </p:tav>
                                      </p:tavLst>
                                    </p:anim>
                                    <p:anim calcmode="lin" valueType="num">
                                      <p:cBhvr additive="base">
                                        <p:cTn id="11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118" grpId="0" animBg="1"/>
      <p:bldP spid="119" grpId="0" animBg="1"/>
      <p:bldP spid="120" grpId="0" animBg="1"/>
      <p:bldP spid="121" grpId="0" animBg="1"/>
      <p:bldP spid="122" grpId="0"/>
      <p:bldP spid="123" grpId="0"/>
      <p:bldP spid="124" grpId="0"/>
      <p:bldP spid="125" grpId="0"/>
      <p:bldP spid="126" grpId="0"/>
      <p:bldP spid="127" grpId="0"/>
      <p:bldP spid="128" grpId="0"/>
      <p:bldP spid="129" grpId="0"/>
      <p:bldP spid="130" grpId="0"/>
      <p:bldP spid="17" grpId="0"/>
      <p:bldP spid="39" grpId="0"/>
      <p:bldP spid="4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382772" y="1098363"/>
            <a:ext cx="11568223" cy="5632046"/>
            <a:chOff x="1964504" y="1290880"/>
            <a:chExt cx="8262992" cy="4276240"/>
          </a:xfrm>
          <a:solidFill>
            <a:schemeClr val="bg1">
              <a:lumMod val="75000"/>
            </a:schemeClr>
          </a:solidFill>
        </p:grpSpPr>
        <p:sp>
          <p:nvSpPr>
            <p:cNvPr id="44" name="半闭框 43"/>
            <p:cNvSpPr/>
            <p:nvPr/>
          </p:nvSpPr>
          <p:spPr>
            <a:xfrm>
              <a:off x="1964504" y="1290880"/>
              <a:ext cx="430154" cy="430154"/>
            </a:xfrm>
            <a:prstGeom prst="halfFrame">
              <a:avLst>
                <a:gd name="adj1" fmla="val 10000"/>
                <a:gd name="adj2" fmla="val 1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半闭框 50"/>
            <p:cNvSpPr/>
            <p:nvPr/>
          </p:nvSpPr>
          <p:spPr>
            <a:xfrm flipH="1">
              <a:off x="9797342" y="1290880"/>
              <a:ext cx="430154" cy="430154"/>
            </a:xfrm>
            <a:prstGeom prst="halfFrame">
              <a:avLst>
                <a:gd name="adj1" fmla="val 10000"/>
                <a:gd name="adj2" fmla="val 1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半闭框 51"/>
            <p:cNvSpPr/>
            <p:nvPr/>
          </p:nvSpPr>
          <p:spPr>
            <a:xfrm flipV="1">
              <a:off x="1964504" y="5136966"/>
              <a:ext cx="430154" cy="430154"/>
            </a:xfrm>
            <a:prstGeom prst="halfFrame">
              <a:avLst>
                <a:gd name="adj1" fmla="val 10000"/>
                <a:gd name="adj2" fmla="val 1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半闭框 52"/>
            <p:cNvSpPr/>
            <p:nvPr/>
          </p:nvSpPr>
          <p:spPr>
            <a:xfrm flipH="1" flipV="1">
              <a:off x="9797342" y="5136966"/>
              <a:ext cx="430154" cy="430154"/>
            </a:xfrm>
            <a:prstGeom prst="halfFrame">
              <a:avLst>
                <a:gd name="adj1" fmla="val 10000"/>
                <a:gd name="adj2" fmla="val 1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6" name="文本框 55"/>
          <p:cNvSpPr txBox="1"/>
          <p:nvPr/>
        </p:nvSpPr>
        <p:spPr>
          <a:xfrm>
            <a:off x="9264650" y="2621602"/>
            <a:ext cx="1976213" cy="2210220"/>
          </a:xfrm>
          <a:prstGeom prst="rect">
            <a:avLst/>
          </a:prstGeom>
          <a:noFill/>
        </p:spPr>
        <p:txBody>
          <a:bodyPr wrap="square" rtlCol="0">
            <a:spAutoFit/>
          </a:bodyPr>
          <a:lstStyle/>
          <a:p>
            <a:pPr algn="ctr">
              <a:lnSpc>
                <a:spcPct val="120000"/>
              </a:lnSpc>
            </a:pPr>
            <a:r>
              <a:rPr lang="zh-CN" altLang="en-US" sz="4000" b="1" dirty="0">
                <a:solidFill>
                  <a:schemeClr val="accent1"/>
                </a:solidFill>
                <a:latin typeface="黑体" panose="02010609060101010101" pitchFamily="49" charset="-122"/>
                <a:ea typeface="黑体" panose="02010609060101010101" pitchFamily="49" charset="-122"/>
              </a:rPr>
              <a:t>思维导图的建立</a:t>
            </a:r>
            <a:endParaRPr lang="en-US" altLang="zh-CN" sz="4000" b="1" dirty="0">
              <a:solidFill>
                <a:schemeClr val="accent1"/>
              </a:solidFill>
              <a:latin typeface="黑体" panose="02010609060101010101" pitchFamily="49" charset="-122"/>
              <a:ea typeface="黑体" panose="02010609060101010101" pitchFamily="49" charset="-122"/>
            </a:endParaRPr>
          </a:p>
        </p:txBody>
      </p:sp>
      <p:pic>
        <p:nvPicPr>
          <p:cNvPr id="6146" name="图片 1">
            <a:extLst>
              <a:ext uri="{FF2B5EF4-FFF2-40B4-BE49-F238E27FC236}">
                <a16:creationId xmlns:a16="http://schemas.microsoft.com/office/drawing/2014/main" id="{C0D98487-3AE9-4D53-8025-8CE97797C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290" y="1255070"/>
            <a:ext cx="7074710" cy="511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3">
            <a:extLst>
              <a:ext uri="{FF2B5EF4-FFF2-40B4-BE49-F238E27FC236}">
                <a16:creationId xmlns:a16="http://schemas.microsoft.com/office/drawing/2014/main" id="{0D2DEDD0-2C17-445F-B0B8-616B37507F37}"/>
              </a:ext>
            </a:extLst>
          </p:cNvPr>
          <p:cNvSpPr>
            <a:spLocks noChangeArrowheads="1"/>
          </p:cNvSpPr>
          <p:nvPr/>
        </p:nvSpPr>
        <p:spPr bwMode="auto">
          <a:xfrm>
            <a:off x="1073958" y="224898"/>
            <a:ext cx="1826123"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b="1" dirty="0">
                <a:solidFill>
                  <a:schemeClr val="tx1">
                    <a:lumMod val="65000"/>
                    <a:lumOff val="35000"/>
                  </a:schemeClr>
                </a:solidFill>
                <a:latin typeface="Arial" panose="020B0604020202020204" pitchFamily="34" charset="0"/>
                <a:cs typeface="Arial" panose="020B0604020202020204" pitchFamily="34" charset="0"/>
                <a:sym typeface="Impact" pitchFamily="34" charset="0"/>
              </a:rPr>
              <a:t>实施方案</a:t>
            </a:r>
            <a:endParaRPr lang="zh-CN" altLang="en-US" b="1" dirty="0">
              <a:solidFill>
                <a:schemeClr val="tx1">
                  <a:lumMod val="65000"/>
                  <a:lumOff val="35000"/>
                </a:schemeClr>
              </a:solidFill>
              <a:latin typeface="Arial" panose="020B0604020202020204" pitchFamily="34" charset="0"/>
              <a:ea typeface="宋体" pitchFamily="2" charset="-122"/>
              <a:cs typeface="Arial" panose="020B0604020202020204" pitchFamily="34" charset="0"/>
            </a:endParaRPr>
          </a:p>
        </p:txBody>
      </p:sp>
      <p:sp>
        <p:nvSpPr>
          <p:cNvPr id="12" name="文本框 37">
            <a:extLst>
              <a:ext uri="{FF2B5EF4-FFF2-40B4-BE49-F238E27FC236}">
                <a16:creationId xmlns:a16="http://schemas.microsoft.com/office/drawing/2014/main" id="{C862388A-01BB-4BFC-911C-503AF4C41BB5}"/>
              </a:ext>
            </a:extLst>
          </p:cNvPr>
          <p:cNvSpPr txBox="1"/>
          <p:nvPr/>
        </p:nvSpPr>
        <p:spPr>
          <a:xfrm>
            <a:off x="1107077" y="817420"/>
            <a:ext cx="2308007" cy="307768"/>
          </a:xfrm>
          <a:prstGeom prst="rect">
            <a:avLst/>
          </a:prstGeom>
          <a:noFill/>
        </p:spPr>
        <p:txBody>
          <a:bodyPr wrap="square" lIns="91431" tIns="45716" rIns="91431" bIns="45716" rtlCol="0">
            <a:spAutoFit/>
          </a:bodyPr>
          <a:lstStyle/>
          <a:p>
            <a:r>
              <a:rPr lang="en-US" altLang="zh-CN" sz="1400" dirty="0" err="1">
                <a:solidFill>
                  <a:schemeClr val="tx1">
                    <a:lumMod val="65000"/>
                    <a:lumOff val="35000"/>
                  </a:schemeClr>
                </a:solidFill>
                <a:cs typeface="Arial" panose="020B0604020202020204" pitchFamily="34" charset="0"/>
              </a:rPr>
              <a:t>Execcute</a:t>
            </a:r>
            <a:r>
              <a:rPr lang="en-US" altLang="zh-CN" sz="1400" dirty="0">
                <a:solidFill>
                  <a:schemeClr val="tx1">
                    <a:lumMod val="65000"/>
                    <a:lumOff val="35000"/>
                  </a:schemeClr>
                </a:solidFill>
                <a:cs typeface="Arial" panose="020B0604020202020204" pitchFamily="34" charset="0"/>
              </a:rPr>
              <a:t> solution</a:t>
            </a:r>
            <a:endParaRPr lang="en-US" altLang="zh-CN" sz="1400" baseline="-3000" dirty="0">
              <a:solidFill>
                <a:schemeClr val="tx1">
                  <a:lumMod val="65000"/>
                  <a:lumOff val="35000"/>
                </a:schemeClr>
              </a:solidFill>
              <a:cs typeface="Arial" panose="020B0604020202020204" pitchFamily="34" charset="0"/>
            </a:endParaRPr>
          </a:p>
        </p:txBody>
      </p:sp>
      <p:pic>
        <p:nvPicPr>
          <p:cNvPr id="13" name="图片 12">
            <a:extLst>
              <a:ext uri="{FF2B5EF4-FFF2-40B4-BE49-F238E27FC236}">
                <a16:creationId xmlns:a16="http://schemas.microsoft.com/office/drawing/2014/main" id="{919794CF-41C2-45DF-978F-1B40D6D5E505}"/>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3000"/>
                    </a14:imgEffect>
                    <a14:imgEffect>
                      <a14:saturation sat="78000"/>
                    </a14:imgEffect>
                    <a14:imgEffect>
                      <a14:brightnessContrast contrast="2000"/>
                    </a14:imgEffect>
                  </a14:imgLayer>
                </a14:imgProps>
              </a:ext>
              <a:ext uri="{28A0092B-C50C-407E-A947-70E740481C1C}">
                <a14:useLocalDpi xmlns:a14="http://schemas.microsoft.com/office/drawing/2010/main" val="0"/>
              </a:ext>
            </a:extLst>
          </a:blip>
          <a:stretch>
            <a:fillRect/>
          </a:stretch>
        </p:blipFill>
        <p:spPr>
          <a:xfrm>
            <a:off x="10015420" y="-438666"/>
            <a:ext cx="1809985" cy="2534617"/>
          </a:xfrm>
          <a:prstGeom prst="rect">
            <a:avLst/>
          </a:prstGeom>
          <a:effectLst>
            <a:outerShdw blurRad="50800" dist="1066800" dir="15840000" sx="1000" sy="1000" algn="ctr" rotWithShape="0">
              <a:srgbClr val="000000"/>
            </a:outerShdw>
          </a:effectLst>
        </p:spPr>
      </p:pic>
    </p:spTree>
    <p:extLst>
      <p:ext uri="{BB962C8B-B14F-4D97-AF65-F5344CB8AC3E}">
        <p14:creationId xmlns:p14="http://schemas.microsoft.com/office/powerpoint/2010/main" val="186518513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25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49" presetClass="entr" presetSubtype="0" decel="100000" fill="hold" grpId="0" nodeType="afterEffect">
                                  <p:stCondLst>
                                    <p:cond delay="250"/>
                                  </p:stCondLst>
                                  <p:childTnLst>
                                    <p:set>
                                      <p:cBhvr>
                                        <p:cTn id="11" dur="1" fill="hold">
                                          <p:stCondLst>
                                            <p:cond delay="0"/>
                                          </p:stCondLst>
                                        </p:cTn>
                                        <p:tgtEl>
                                          <p:spTgt spid="56"/>
                                        </p:tgtEl>
                                        <p:attrNameLst>
                                          <p:attrName>style.visibility</p:attrName>
                                        </p:attrNameLst>
                                      </p:cBhvr>
                                      <p:to>
                                        <p:strVal val="visible"/>
                                      </p:to>
                                    </p:set>
                                    <p:anim calcmode="lin" valueType="num">
                                      <p:cBhvr>
                                        <p:cTn id="12" dur="500" fill="hold"/>
                                        <p:tgtEl>
                                          <p:spTgt spid="56"/>
                                        </p:tgtEl>
                                        <p:attrNameLst>
                                          <p:attrName>ppt_w</p:attrName>
                                        </p:attrNameLst>
                                      </p:cBhvr>
                                      <p:tavLst>
                                        <p:tav tm="0">
                                          <p:val>
                                            <p:fltVal val="0"/>
                                          </p:val>
                                        </p:tav>
                                        <p:tav tm="100000">
                                          <p:val>
                                            <p:strVal val="#ppt_w"/>
                                          </p:val>
                                        </p:tav>
                                      </p:tavLst>
                                    </p:anim>
                                    <p:anim calcmode="lin" valueType="num">
                                      <p:cBhvr>
                                        <p:cTn id="13" dur="500" fill="hold"/>
                                        <p:tgtEl>
                                          <p:spTgt spid="56"/>
                                        </p:tgtEl>
                                        <p:attrNameLst>
                                          <p:attrName>ppt_h</p:attrName>
                                        </p:attrNameLst>
                                      </p:cBhvr>
                                      <p:tavLst>
                                        <p:tav tm="0">
                                          <p:val>
                                            <p:fltVal val="0"/>
                                          </p:val>
                                        </p:tav>
                                        <p:tav tm="100000">
                                          <p:val>
                                            <p:strVal val="#ppt_h"/>
                                          </p:val>
                                        </p:tav>
                                      </p:tavLst>
                                    </p:anim>
                                    <p:anim calcmode="lin" valueType="num">
                                      <p:cBhvr>
                                        <p:cTn id="14" dur="500" fill="hold"/>
                                        <p:tgtEl>
                                          <p:spTgt spid="56"/>
                                        </p:tgtEl>
                                        <p:attrNameLst>
                                          <p:attrName>style.rotation</p:attrName>
                                        </p:attrNameLst>
                                      </p:cBhvr>
                                      <p:tavLst>
                                        <p:tav tm="0">
                                          <p:val>
                                            <p:fltVal val="360"/>
                                          </p:val>
                                        </p:tav>
                                        <p:tav tm="100000">
                                          <p:val>
                                            <p:fltVal val="0"/>
                                          </p:val>
                                        </p:tav>
                                      </p:tavLst>
                                    </p:anim>
                                    <p:animEffect transition="in" filter="fade">
                                      <p:cBhvr>
                                        <p:cTn id="15" dur="500"/>
                                        <p:tgtEl>
                                          <p:spTgt spid="5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464783" y="3806864"/>
            <a:ext cx="3262432" cy="830997"/>
          </a:xfrm>
          <a:prstGeom prst="rect">
            <a:avLst/>
          </a:prstGeom>
          <a:noFill/>
        </p:spPr>
        <p:txBody>
          <a:bodyPr vert="horz" wrap="none" rtlCol="0" anchor="ctr">
            <a:spAutoFit/>
          </a:bodyPr>
          <a:lstStyle/>
          <a:p>
            <a:pPr algn="ctr"/>
            <a:r>
              <a:rPr lang="zh-CN" altLang="en-US" sz="4800" b="1" dirty="0">
                <a:latin typeface="微软雅黑" panose="020B0503020204020204" pitchFamily="34" charset="-122"/>
                <a:ea typeface="微软雅黑" panose="020B0503020204020204" pitchFamily="34" charset="-122"/>
              </a:rPr>
              <a:t>安排及预算</a:t>
            </a:r>
            <a:endParaRPr lang="zh-CN" altLang="en-US" sz="4800" b="1" dirty="0">
              <a:solidFill>
                <a:schemeClr val="tx1">
                  <a:lumMod val="75000"/>
                  <a:lumOff val="25000"/>
                </a:schemeClr>
              </a:solidFill>
            </a:endParaRPr>
          </a:p>
        </p:txBody>
      </p:sp>
      <p:sp>
        <p:nvSpPr>
          <p:cNvPr id="16" name="矩形 47"/>
          <p:cNvSpPr>
            <a:spLocks noChangeArrowheads="1"/>
          </p:cNvSpPr>
          <p:nvPr/>
        </p:nvSpPr>
        <p:spPr bwMode="auto">
          <a:xfrm>
            <a:off x="3625516" y="4743323"/>
            <a:ext cx="4940968" cy="362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600" dirty="0">
                <a:solidFill>
                  <a:schemeClr val="tx1">
                    <a:lumMod val="50000"/>
                    <a:lumOff val="50000"/>
                  </a:schemeClr>
                </a:solidFill>
                <a:sym typeface="微软雅黑" pitchFamily="34" charset="-122"/>
              </a:rPr>
              <a:t>进度安排、项目预算、参考文献</a:t>
            </a:r>
          </a:p>
        </p:txBody>
      </p:sp>
      <p:grpSp>
        <p:nvGrpSpPr>
          <p:cNvPr id="10" name="组合 9"/>
          <p:cNvGrpSpPr/>
          <p:nvPr/>
        </p:nvGrpSpPr>
        <p:grpSpPr>
          <a:xfrm>
            <a:off x="5023040" y="1569382"/>
            <a:ext cx="2498670" cy="1862048"/>
            <a:chOff x="2757770" y="2361497"/>
            <a:chExt cx="2498670" cy="1862048"/>
          </a:xfrm>
        </p:grpSpPr>
        <p:sp>
          <p:nvSpPr>
            <p:cNvPr id="12" name="TextBox 59"/>
            <p:cNvSpPr txBox="1">
              <a:spLocks noChangeArrowheads="1"/>
            </p:cNvSpPr>
            <p:nvPr/>
          </p:nvSpPr>
          <p:spPr bwMode="auto">
            <a:xfrm flipH="1">
              <a:off x="3115977" y="2361497"/>
              <a:ext cx="1782258" cy="1862048"/>
            </a:xfrm>
            <a:prstGeom prst="rect">
              <a:avLst/>
            </a:prstGeom>
            <a:noFill/>
            <a:ln>
              <a:noFill/>
            </a:ln>
          </p:spPr>
          <p:txBody>
            <a:bodyPr wrap="squar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685800">
                <a:defRPr/>
              </a:pPr>
              <a:r>
                <a:rPr lang="en-US" altLang="zh-CN" sz="11500" kern="0" dirty="0">
                  <a:solidFill>
                    <a:schemeClr val="accent1"/>
                  </a:solidFill>
                  <a:latin typeface="Impact" panose="020B0806030902050204" pitchFamily="34" charset="0"/>
                  <a:ea typeface="微软雅黑" pitchFamily="34" charset="-122"/>
                </a:rPr>
                <a:t>05</a:t>
              </a:r>
              <a:endParaRPr lang="en-US" altLang="ko-KR" sz="8800" kern="0" dirty="0">
                <a:solidFill>
                  <a:schemeClr val="accent1"/>
                </a:solidFill>
                <a:latin typeface="Impact" panose="020B0806030902050204" pitchFamily="34" charset="0"/>
                <a:ea typeface="微软雅黑" pitchFamily="34" charset="-122"/>
              </a:endParaRPr>
            </a:p>
          </p:txBody>
        </p:sp>
        <p:sp>
          <p:nvSpPr>
            <p:cNvPr id="13" name="椭圆 12"/>
            <p:cNvSpPr/>
            <p:nvPr/>
          </p:nvSpPr>
          <p:spPr>
            <a:xfrm>
              <a:off x="2787950" y="3646240"/>
              <a:ext cx="2468490" cy="327680"/>
            </a:xfrm>
            <a:prstGeom prst="ellipse">
              <a:avLst/>
            </a:prstGeom>
            <a:gradFill flip="none" rotWithShape="1">
              <a:gsLst>
                <a:gs pos="0">
                  <a:schemeClr val="tx1">
                    <a:alpha val="90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757770" y="3801706"/>
              <a:ext cx="2498670" cy="38786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任意多边形 16"/>
          <p:cNvSpPr/>
          <p:nvPr/>
        </p:nvSpPr>
        <p:spPr>
          <a:xfrm>
            <a:off x="5318387" y="1331543"/>
            <a:ext cx="1954610" cy="1113172"/>
          </a:xfrm>
          <a:custGeom>
            <a:avLst/>
            <a:gdLst>
              <a:gd name="connsiteX0" fmla="*/ 0 w 1845118"/>
              <a:gd name="connsiteY0" fmla="*/ 0 h 1113172"/>
              <a:gd name="connsiteX1" fmla="*/ 1845118 w 1845118"/>
              <a:gd name="connsiteY1" fmla="*/ 0 h 1113172"/>
              <a:gd name="connsiteX2" fmla="*/ 1845118 w 1845118"/>
              <a:gd name="connsiteY2" fmla="*/ 1113172 h 1113172"/>
              <a:gd name="connsiteX3" fmla="*/ 1054278 w 1845118"/>
              <a:gd name="connsiteY3" fmla="*/ 1113172 h 1113172"/>
              <a:gd name="connsiteX4" fmla="*/ 1054278 w 1845118"/>
              <a:gd name="connsiteY4" fmla="*/ 539460 h 1113172"/>
              <a:gd name="connsiteX5" fmla="*/ 0 w 1845118"/>
              <a:gd name="connsiteY5" fmla="*/ 539460 h 1113172"/>
              <a:gd name="connsiteX0" fmla="*/ 1054278 w 1845118"/>
              <a:gd name="connsiteY0" fmla="*/ 539460 h 1113172"/>
              <a:gd name="connsiteX1" fmla="*/ 0 w 1845118"/>
              <a:gd name="connsiteY1" fmla="*/ 539460 h 1113172"/>
              <a:gd name="connsiteX2" fmla="*/ 0 w 1845118"/>
              <a:gd name="connsiteY2" fmla="*/ 0 h 1113172"/>
              <a:gd name="connsiteX3" fmla="*/ 1845118 w 1845118"/>
              <a:gd name="connsiteY3" fmla="*/ 0 h 1113172"/>
              <a:gd name="connsiteX4" fmla="*/ 1845118 w 1845118"/>
              <a:gd name="connsiteY4" fmla="*/ 1113172 h 1113172"/>
              <a:gd name="connsiteX5" fmla="*/ 1054278 w 1845118"/>
              <a:gd name="connsiteY5" fmla="*/ 1113172 h 1113172"/>
              <a:gd name="connsiteX6" fmla="*/ 1145718 w 1845118"/>
              <a:gd name="connsiteY6" fmla="*/ 630900 h 1113172"/>
              <a:gd name="connsiteX0" fmla="*/ 1054278 w 1845118"/>
              <a:gd name="connsiteY0" fmla="*/ 539460 h 1113172"/>
              <a:gd name="connsiteX1" fmla="*/ 0 w 1845118"/>
              <a:gd name="connsiteY1" fmla="*/ 539460 h 1113172"/>
              <a:gd name="connsiteX2" fmla="*/ 0 w 1845118"/>
              <a:gd name="connsiteY2" fmla="*/ 0 h 1113172"/>
              <a:gd name="connsiteX3" fmla="*/ 1845118 w 1845118"/>
              <a:gd name="connsiteY3" fmla="*/ 0 h 1113172"/>
              <a:gd name="connsiteX4" fmla="*/ 1845118 w 1845118"/>
              <a:gd name="connsiteY4" fmla="*/ 1113172 h 1113172"/>
              <a:gd name="connsiteX5" fmla="*/ 1054278 w 1845118"/>
              <a:gd name="connsiteY5" fmla="*/ 1113172 h 1113172"/>
              <a:gd name="connsiteX0" fmla="*/ 0 w 1845118"/>
              <a:gd name="connsiteY0" fmla="*/ 539460 h 1113172"/>
              <a:gd name="connsiteX1" fmla="*/ 0 w 1845118"/>
              <a:gd name="connsiteY1" fmla="*/ 0 h 1113172"/>
              <a:gd name="connsiteX2" fmla="*/ 1845118 w 1845118"/>
              <a:gd name="connsiteY2" fmla="*/ 0 h 1113172"/>
              <a:gd name="connsiteX3" fmla="*/ 1845118 w 1845118"/>
              <a:gd name="connsiteY3" fmla="*/ 1113172 h 1113172"/>
              <a:gd name="connsiteX4" fmla="*/ 1054278 w 1845118"/>
              <a:gd name="connsiteY4" fmla="*/ 1113172 h 1113172"/>
              <a:gd name="connsiteX0" fmla="*/ 0 w 1845118"/>
              <a:gd name="connsiteY0" fmla="*/ 539460 h 1113172"/>
              <a:gd name="connsiteX1" fmla="*/ 0 w 1845118"/>
              <a:gd name="connsiteY1" fmla="*/ 0 h 1113172"/>
              <a:gd name="connsiteX2" fmla="*/ 1845118 w 1845118"/>
              <a:gd name="connsiteY2" fmla="*/ 0 h 1113172"/>
              <a:gd name="connsiteX3" fmla="*/ 1845118 w 1845118"/>
              <a:gd name="connsiteY3" fmla="*/ 1113172 h 1113172"/>
            </a:gdLst>
            <a:ahLst/>
            <a:cxnLst>
              <a:cxn ang="0">
                <a:pos x="connsiteX0" y="connsiteY0"/>
              </a:cxn>
              <a:cxn ang="0">
                <a:pos x="connsiteX1" y="connsiteY1"/>
              </a:cxn>
              <a:cxn ang="0">
                <a:pos x="connsiteX2" y="connsiteY2"/>
              </a:cxn>
              <a:cxn ang="0">
                <a:pos x="connsiteX3" y="connsiteY3"/>
              </a:cxn>
            </a:cxnLst>
            <a:rect l="l" t="t" r="r" b="b"/>
            <a:pathLst>
              <a:path w="1845118" h="1113172">
                <a:moveTo>
                  <a:pt x="0" y="539460"/>
                </a:moveTo>
                <a:lnTo>
                  <a:pt x="0" y="0"/>
                </a:lnTo>
                <a:lnTo>
                  <a:pt x="1845118" y="0"/>
                </a:lnTo>
                <a:lnTo>
                  <a:pt x="1845118" y="1113172"/>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18"/>
          <p:cNvSpPr/>
          <p:nvPr/>
        </p:nvSpPr>
        <p:spPr>
          <a:xfrm>
            <a:off x="5023040" y="1639722"/>
            <a:ext cx="2498670" cy="1827878"/>
          </a:xfrm>
          <a:custGeom>
            <a:avLst/>
            <a:gdLst>
              <a:gd name="connsiteX0" fmla="*/ 0 w 2362498"/>
              <a:gd name="connsiteY0" fmla="*/ 0 h 1827878"/>
              <a:gd name="connsiteX1" fmla="*/ 618105 w 2362498"/>
              <a:gd name="connsiteY1" fmla="*/ 0 h 1827878"/>
              <a:gd name="connsiteX2" fmla="*/ 618105 w 2362498"/>
              <a:gd name="connsiteY2" fmla="*/ 1612423 h 1827878"/>
              <a:gd name="connsiteX3" fmla="*/ 2362498 w 2362498"/>
              <a:gd name="connsiteY3" fmla="*/ 1612423 h 1827878"/>
              <a:gd name="connsiteX4" fmla="*/ 2362498 w 2362498"/>
              <a:gd name="connsiteY4" fmla="*/ 1827878 h 1827878"/>
              <a:gd name="connsiteX5" fmla="*/ 839514 w 2362498"/>
              <a:gd name="connsiteY5" fmla="*/ 1827878 h 1827878"/>
              <a:gd name="connsiteX6" fmla="*/ 433218 w 2362498"/>
              <a:gd name="connsiteY6" fmla="*/ 1827878 h 1827878"/>
              <a:gd name="connsiteX7" fmla="*/ 433218 w 2362498"/>
              <a:gd name="connsiteY7" fmla="*/ 1826314 h 1827878"/>
              <a:gd name="connsiteX8" fmla="*/ 0 w 2362498"/>
              <a:gd name="connsiteY8" fmla="*/ 1826314 h 1827878"/>
              <a:gd name="connsiteX0" fmla="*/ 618105 w 2362498"/>
              <a:gd name="connsiteY0" fmla="*/ 1612423 h 1827878"/>
              <a:gd name="connsiteX1" fmla="*/ 2362498 w 2362498"/>
              <a:gd name="connsiteY1" fmla="*/ 1612423 h 1827878"/>
              <a:gd name="connsiteX2" fmla="*/ 2362498 w 2362498"/>
              <a:gd name="connsiteY2" fmla="*/ 1827878 h 1827878"/>
              <a:gd name="connsiteX3" fmla="*/ 839514 w 2362498"/>
              <a:gd name="connsiteY3" fmla="*/ 1827878 h 1827878"/>
              <a:gd name="connsiteX4" fmla="*/ 433218 w 2362498"/>
              <a:gd name="connsiteY4" fmla="*/ 1827878 h 1827878"/>
              <a:gd name="connsiteX5" fmla="*/ 433218 w 2362498"/>
              <a:gd name="connsiteY5" fmla="*/ 1826314 h 1827878"/>
              <a:gd name="connsiteX6" fmla="*/ 0 w 2362498"/>
              <a:gd name="connsiteY6" fmla="*/ 1826314 h 1827878"/>
              <a:gd name="connsiteX7" fmla="*/ 0 w 2362498"/>
              <a:gd name="connsiteY7" fmla="*/ 0 h 1827878"/>
              <a:gd name="connsiteX8" fmla="*/ 618105 w 2362498"/>
              <a:gd name="connsiteY8" fmla="*/ 0 h 1827878"/>
              <a:gd name="connsiteX9" fmla="*/ 709545 w 2362498"/>
              <a:gd name="connsiteY9" fmla="*/ 1703863 h 1827878"/>
              <a:gd name="connsiteX0" fmla="*/ 618105 w 2362498"/>
              <a:gd name="connsiteY0" fmla="*/ 1612423 h 1827878"/>
              <a:gd name="connsiteX1" fmla="*/ 2362498 w 2362498"/>
              <a:gd name="connsiteY1" fmla="*/ 1612423 h 1827878"/>
              <a:gd name="connsiteX2" fmla="*/ 2362498 w 2362498"/>
              <a:gd name="connsiteY2" fmla="*/ 1827878 h 1827878"/>
              <a:gd name="connsiteX3" fmla="*/ 839514 w 2362498"/>
              <a:gd name="connsiteY3" fmla="*/ 1827878 h 1827878"/>
              <a:gd name="connsiteX4" fmla="*/ 433218 w 2362498"/>
              <a:gd name="connsiteY4" fmla="*/ 1827878 h 1827878"/>
              <a:gd name="connsiteX5" fmla="*/ 433218 w 2362498"/>
              <a:gd name="connsiteY5" fmla="*/ 1826314 h 1827878"/>
              <a:gd name="connsiteX6" fmla="*/ 0 w 2362498"/>
              <a:gd name="connsiteY6" fmla="*/ 1826314 h 1827878"/>
              <a:gd name="connsiteX7" fmla="*/ 0 w 2362498"/>
              <a:gd name="connsiteY7" fmla="*/ 0 h 1827878"/>
              <a:gd name="connsiteX8" fmla="*/ 618105 w 2362498"/>
              <a:gd name="connsiteY8" fmla="*/ 0 h 1827878"/>
              <a:gd name="connsiteX0" fmla="*/ 2362498 w 2362498"/>
              <a:gd name="connsiteY0" fmla="*/ 1612423 h 1827878"/>
              <a:gd name="connsiteX1" fmla="*/ 2362498 w 2362498"/>
              <a:gd name="connsiteY1" fmla="*/ 1827878 h 1827878"/>
              <a:gd name="connsiteX2" fmla="*/ 839514 w 2362498"/>
              <a:gd name="connsiteY2" fmla="*/ 1827878 h 1827878"/>
              <a:gd name="connsiteX3" fmla="*/ 433218 w 2362498"/>
              <a:gd name="connsiteY3" fmla="*/ 1827878 h 1827878"/>
              <a:gd name="connsiteX4" fmla="*/ 433218 w 2362498"/>
              <a:gd name="connsiteY4" fmla="*/ 1826314 h 1827878"/>
              <a:gd name="connsiteX5" fmla="*/ 0 w 2362498"/>
              <a:gd name="connsiteY5" fmla="*/ 1826314 h 1827878"/>
              <a:gd name="connsiteX6" fmla="*/ 0 w 2362498"/>
              <a:gd name="connsiteY6" fmla="*/ 0 h 1827878"/>
              <a:gd name="connsiteX7" fmla="*/ 618105 w 2362498"/>
              <a:gd name="connsiteY7" fmla="*/ 0 h 1827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2498" h="1827878">
                <a:moveTo>
                  <a:pt x="2362498" y="1612423"/>
                </a:moveTo>
                <a:lnTo>
                  <a:pt x="2362498" y="1827878"/>
                </a:lnTo>
                <a:lnTo>
                  <a:pt x="839514" y="1827878"/>
                </a:lnTo>
                <a:lnTo>
                  <a:pt x="433218" y="1827878"/>
                </a:lnTo>
                <a:lnTo>
                  <a:pt x="433218" y="1826314"/>
                </a:lnTo>
                <a:lnTo>
                  <a:pt x="0" y="1826314"/>
                </a:lnTo>
                <a:lnTo>
                  <a:pt x="0" y="0"/>
                </a:lnTo>
                <a:lnTo>
                  <a:pt x="618105" y="0"/>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descr="图片包含 游戏机&#10;&#10;描述已自动生成">
            <a:extLst>
              <a:ext uri="{FF2B5EF4-FFF2-40B4-BE49-F238E27FC236}">
                <a16:creationId xmlns:a16="http://schemas.microsoft.com/office/drawing/2014/main" id="{CD4F083A-EFD8-45AF-88BA-DE8B8F5AD7EF}"/>
              </a:ext>
            </a:extLst>
          </p:cNvPr>
          <p:cNvPicPr>
            <a:picLocks noChangeAspect="1"/>
          </p:cNvPicPr>
          <p:nvPr/>
        </p:nvPicPr>
        <p:blipFill>
          <a:blip r:embed="rId2" cstate="print">
            <a:alphaModFix amt="35000"/>
            <a:extLst>
              <a:ext uri="{BEBA8EAE-BF5A-486C-A8C5-ECC9F3942E4B}">
                <a14:imgProps xmlns:a14="http://schemas.microsoft.com/office/drawing/2010/main">
                  <a14:imgLayer r:embed="rId3">
                    <a14:imgEffect>
                      <a14:brightnessContrast bright="-60000"/>
                    </a14:imgEffect>
                  </a14:imgLayer>
                </a14:imgProps>
              </a:ext>
              <a:ext uri="{28A0092B-C50C-407E-A947-70E740481C1C}">
                <a14:useLocalDpi xmlns:a14="http://schemas.microsoft.com/office/drawing/2010/main" val="0"/>
              </a:ext>
            </a:extLst>
          </a:blip>
          <a:stretch>
            <a:fillRect/>
          </a:stretch>
        </p:blipFill>
        <p:spPr>
          <a:xfrm>
            <a:off x="3714716" y="-2275272"/>
            <a:ext cx="5233764" cy="5075421"/>
          </a:xfrm>
          <a:prstGeom prst="rect">
            <a:avLst/>
          </a:prstGeom>
          <a:effectLst>
            <a:outerShdw blurRad="76200" dist="38100" dir="5400000" sx="33000" sy="33000" algn="t" rotWithShape="0">
              <a:prstClr val="black">
                <a:alpha val="93000"/>
              </a:prstClr>
            </a:outerShdw>
          </a:effectLst>
        </p:spPr>
      </p:pic>
      <p:sp>
        <p:nvSpPr>
          <p:cNvPr id="21" name="平行四边形 20">
            <a:extLst>
              <a:ext uri="{FF2B5EF4-FFF2-40B4-BE49-F238E27FC236}">
                <a16:creationId xmlns:a16="http://schemas.microsoft.com/office/drawing/2014/main" id="{B7052A32-097E-4C77-8342-755DEC1162A4}"/>
              </a:ext>
            </a:extLst>
          </p:cNvPr>
          <p:cNvSpPr/>
          <p:nvPr/>
        </p:nvSpPr>
        <p:spPr>
          <a:xfrm>
            <a:off x="12520026" y="747729"/>
            <a:ext cx="9821001" cy="810889"/>
          </a:xfrm>
          <a:prstGeom prst="parallelogram">
            <a:avLst>
              <a:gd name="adj" fmla="val 756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4316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350" fill="hold"/>
                                        <p:tgtEl>
                                          <p:spTgt spid="17"/>
                                        </p:tgtEl>
                                        <p:attrNameLst>
                                          <p:attrName>ppt_w</p:attrName>
                                        </p:attrNameLst>
                                      </p:cBhvr>
                                      <p:tavLst>
                                        <p:tav tm="0">
                                          <p:val>
                                            <p:strVal val="4*#ppt_w"/>
                                          </p:val>
                                        </p:tav>
                                        <p:tav tm="100000">
                                          <p:val>
                                            <p:strVal val="#ppt_w"/>
                                          </p:val>
                                        </p:tav>
                                      </p:tavLst>
                                    </p:anim>
                                    <p:anim calcmode="lin" valueType="num">
                                      <p:cBhvr>
                                        <p:cTn id="8" dur="350" fill="hold"/>
                                        <p:tgtEl>
                                          <p:spTgt spid="17"/>
                                        </p:tgtEl>
                                        <p:attrNameLst>
                                          <p:attrName>ppt_h</p:attrName>
                                        </p:attrNameLst>
                                      </p:cBhvr>
                                      <p:tavLst>
                                        <p:tav tm="0">
                                          <p:val>
                                            <p:strVal val="4*#ppt_h"/>
                                          </p:val>
                                        </p:tav>
                                        <p:tav tm="100000">
                                          <p:val>
                                            <p:strVal val="#ppt_h"/>
                                          </p:val>
                                        </p:tav>
                                      </p:tavLst>
                                    </p:anim>
                                  </p:childTnLst>
                                </p:cTn>
                              </p:par>
                              <p:par>
                                <p:cTn id="9" presetID="23" presetClass="entr" presetSubtype="32"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p:cTn id="11" dur="350" fill="hold"/>
                                        <p:tgtEl>
                                          <p:spTgt spid="19"/>
                                        </p:tgtEl>
                                        <p:attrNameLst>
                                          <p:attrName>ppt_w</p:attrName>
                                        </p:attrNameLst>
                                      </p:cBhvr>
                                      <p:tavLst>
                                        <p:tav tm="0">
                                          <p:val>
                                            <p:strVal val="4*#ppt_w"/>
                                          </p:val>
                                        </p:tav>
                                        <p:tav tm="100000">
                                          <p:val>
                                            <p:strVal val="#ppt_w"/>
                                          </p:val>
                                        </p:tav>
                                      </p:tavLst>
                                    </p:anim>
                                    <p:anim calcmode="lin" valueType="num">
                                      <p:cBhvr>
                                        <p:cTn id="12" dur="350" fill="hold"/>
                                        <p:tgtEl>
                                          <p:spTgt spid="19"/>
                                        </p:tgtEl>
                                        <p:attrNameLst>
                                          <p:attrName>ppt_h</p:attrName>
                                        </p:attrNameLst>
                                      </p:cBhvr>
                                      <p:tavLst>
                                        <p:tav tm="0">
                                          <p:val>
                                            <p:strVal val="4*#ppt_h"/>
                                          </p:val>
                                        </p:tav>
                                        <p:tav tm="100000">
                                          <p:val>
                                            <p:strVal val="#ppt_h"/>
                                          </p:val>
                                        </p:tav>
                                      </p:tavLst>
                                    </p:anim>
                                  </p:childTnLst>
                                </p:cTn>
                              </p:par>
                            </p:childTnLst>
                          </p:cTn>
                        </p:par>
                        <p:par>
                          <p:cTn id="13" fill="hold">
                            <p:stCondLst>
                              <p:cond delay="600"/>
                            </p:stCondLst>
                            <p:childTnLst>
                              <p:par>
                                <p:cTn id="14" presetID="53" presetClass="entr" presetSubtype="16"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250" fill="hold"/>
                                        <p:tgtEl>
                                          <p:spTgt spid="10"/>
                                        </p:tgtEl>
                                        <p:attrNameLst>
                                          <p:attrName>ppt_w</p:attrName>
                                        </p:attrNameLst>
                                      </p:cBhvr>
                                      <p:tavLst>
                                        <p:tav tm="0">
                                          <p:val>
                                            <p:fltVal val="0"/>
                                          </p:val>
                                        </p:tav>
                                        <p:tav tm="100000">
                                          <p:val>
                                            <p:strVal val="#ppt_w"/>
                                          </p:val>
                                        </p:tav>
                                      </p:tavLst>
                                    </p:anim>
                                    <p:anim calcmode="lin" valueType="num">
                                      <p:cBhvr>
                                        <p:cTn id="17" dur="250" fill="hold"/>
                                        <p:tgtEl>
                                          <p:spTgt spid="10"/>
                                        </p:tgtEl>
                                        <p:attrNameLst>
                                          <p:attrName>ppt_h</p:attrName>
                                        </p:attrNameLst>
                                      </p:cBhvr>
                                      <p:tavLst>
                                        <p:tav tm="0">
                                          <p:val>
                                            <p:fltVal val="0"/>
                                          </p:val>
                                        </p:tav>
                                        <p:tav tm="100000">
                                          <p:val>
                                            <p:strVal val="#ppt_h"/>
                                          </p:val>
                                        </p:tav>
                                      </p:tavLst>
                                    </p:anim>
                                    <p:animEffect transition="in" filter="fade">
                                      <p:cBhvr>
                                        <p:cTn id="18" dur="250"/>
                                        <p:tgtEl>
                                          <p:spTgt spid="10"/>
                                        </p:tgtEl>
                                      </p:cBhvr>
                                    </p:animEffect>
                                  </p:childTnLst>
                                </p:cTn>
                              </p:par>
                            </p:childTnLst>
                          </p:cTn>
                        </p:par>
                        <p:par>
                          <p:cTn id="19" fill="hold">
                            <p:stCondLst>
                              <p:cond delay="850"/>
                            </p:stCondLst>
                            <p:childTnLst>
                              <p:par>
                                <p:cTn id="20" presetID="16" presetClass="entr" presetSubtype="37"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outVertical)">
                                      <p:cBhvr>
                                        <p:cTn id="22" dur="500"/>
                                        <p:tgtEl>
                                          <p:spTgt spid="15"/>
                                        </p:tgtEl>
                                      </p:cBhvr>
                                    </p:animEffect>
                                  </p:childTnLst>
                                </p:cTn>
                              </p:par>
                            </p:childTnLst>
                          </p:cTn>
                        </p:par>
                        <p:par>
                          <p:cTn id="23" fill="hold">
                            <p:stCondLst>
                              <p:cond delay="1350"/>
                            </p:stCondLst>
                            <p:childTnLst>
                              <p:par>
                                <p:cTn id="24" presetID="12" presetClass="entr" presetSubtype="1"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p:tgtEl>
                                          <p:spTgt spid="16"/>
                                        </p:tgtEl>
                                        <p:attrNameLst>
                                          <p:attrName>ppt_y</p:attrName>
                                        </p:attrNameLst>
                                      </p:cBhvr>
                                      <p:tavLst>
                                        <p:tav tm="0">
                                          <p:val>
                                            <p:strVal val="#ppt_y-#ppt_h*1.125000"/>
                                          </p:val>
                                        </p:tav>
                                        <p:tav tm="100000">
                                          <p:val>
                                            <p:strVal val="#ppt_y"/>
                                          </p:val>
                                        </p:tav>
                                      </p:tavLst>
                                    </p:anim>
                                    <p:animEffect transition="in" filter="wipe(down)">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a:extLst>
              <a:ext uri="{FF2B5EF4-FFF2-40B4-BE49-F238E27FC236}">
                <a16:creationId xmlns:a16="http://schemas.microsoft.com/office/drawing/2014/main" id="{F2D2F1AA-DC77-464E-8F92-787BED9AE4B7}"/>
              </a:ext>
            </a:extLst>
          </p:cNvPr>
          <p:cNvSpPr/>
          <p:nvPr/>
        </p:nvSpPr>
        <p:spPr>
          <a:xfrm>
            <a:off x="4408810" y="1118737"/>
            <a:ext cx="9821001" cy="810889"/>
          </a:xfrm>
          <a:prstGeom prst="parallelogram">
            <a:avLst>
              <a:gd name="adj" fmla="val 756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3"/>
          <p:cNvSpPr>
            <a:spLocks noChangeArrowheads="1"/>
          </p:cNvSpPr>
          <p:nvPr/>
        </p:nvSpPr>
        <p:spPr bwMode="auto">
          <a:xfrm>
            <a:off x="5896776" y="1135333"/>
            <a:ext cx="1779960" cy="561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3200" b="1" dirty="0">
                <a:solidFill>
                  <a:schemeClr val="bg1">
                    <a:lumMod val="95000"/>
                  </a:schemeClr>
                </a:solidFill>
                <a:latin typeface="Arial" panose="020B0604020202020204" pitchFamily="34" charset="0"/>
                <a:ea typeface="微软雅黑" pitchFamily="34" charset="-122"/>
                <a:cs typeface="Arial" panose="020B0604020202020204" pitchFamily="34" charset="0"/>
              </a:rPr>
              <a:t>进度安排</a:t>
            </a:r>
          </a:p>
        </p:txBody>
      </p:sp>
      <p:sp>
        <p:nvSpPr>
          <p:cNvPr id="9" name="矩形 3"/>
          <p:cNvSpPr>
            <a:spLocks noChangeArrowheads="1"/>
          </p:cNvSpPr>
          <p:nvPr/>
        </p:nvSpPr>
        <p:spPr bwMode="auto">
          <a:xfrm>
            <a:off x="1073958" y="224898"/>
            <a:ext cx="2236492"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b="1" dirty="0">
                <a:solidFill>
                  <a:schemeClr val="tx1">
                    <a:lumMod val="65000"/>
                    <a:lumOff val="35000"/>
                  </a:schemeClr>
                </a:solidFill>
                <a:latin typeface="Arial" panose="020B0604020202020204" pitchFamily="34" charset="0"/>
                <a:cs typeface="Arial" panose="020B0604020202020204" pitchFamily="34" charset="0"/>
                <a:sym typeface="Impact" pitchFamily="34" charset="0"/>
              </a:rPr>
              <a:t>安排及预算</a:t>
            </a:r>
            <a:endParaRPr lang="zh-CN" altLang="en-US" b="1" dirty="0">
              <a:solidFill>
                <a:schemeClr val="tx1">
                  <a:lumMod val="65000"/>
                  <a:lumOff val="35000"/>
                </a:schemeClr>
              </a:solidFill>
              <a:latin typeface="Arial" panose="020B0604020202020204" pitchFamily="34" charset="0"/>
              <a:ea typeface="宋体" pitchFamily="2" charset="-122"/>
              <a:cs typeface="Arial" panose="020B0604020202020204" pitchFamily="34" charset="0"/>
            </a:endParaRPr>
          </a:p>
        </p:txBody>
      </p:sp>
      <p:sp>
        <p:nvSpPr>
          <p:cNvPr id="10" name="文本框 37"/>
          <p:cNvSpPr txBox="1"/>
          <p:nvPr/>
        </p:nvSpPr>
        <p:spPr>
          <a:xfrm>
            <a:off x="1073958" y="759817"/>
            <a:ext cx="2921267" cy="307768"/>
          </a:xfrm>
          <a:prstGeom prst="rect">
            <a:avLst/>
          </a:prstGeom>
          <a:noFill/>
        </p:spPr>
        <p:txBody>
          <a:bodyPr wrap="square" lIns="91431" tIns="45716" rIns="91431" bIns="45716" rtlCol="0">
            <a:spAutoFit/>
          </a:bodyPr>
          <a:lstStyle/>
          <a:p>
            <a:r>
              <a:rPr lang="en-US" altLang="zh-CN" sz="1400" dirty="0">
                <a:solidFill>
                  <a:schemeClr val="tx1">
                    <a:lumMod val="65000"/>
                    <a:lumOff val="35000"/>
                  </a:schemeClr>
                </a:solidFill>
                <a:latin typeface="Arial" panose="020B0604020202020204" pitchFamily="34" charset="0"/>
                <a:cs typeface="Arial" panose="020B0604020202020204" pitchFamily="34" charset="0"/>
              </a:rPr>
              <a:t>Arrangement and Budget</a:t>
            </a:r>
            <a:endParaRPr lang="zh-CN" altLang="en-US" sz="1400" baseline="-30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11" name="图片 2">
            <a:extLst>
              <a:ext uri="{FF2B5EF4-FFF2-40B4-BE49-F238E27FC236}">
                <a16:creationId xmlns:a16="http://schemas.microsoft.com/office/drawing/2014/main" id="{085F3BC7-1227-4ABF-93AB-3073A2393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84372"/>
            <a:ext cx="12192000" cy="365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descr="图片包含 游戏机&#10;&#10;描述已自动生成">
            <a:extLst>
              <a:ext uri="{FF2B5EF4-FFF2-40B4-BE49-F238E27FC236}">
                <a16:creationId xmlns:a16="http://schemas.microsoft.com/office/drawing/2014/main" id="{BB66C368-4AB6-4E07-A7D3-E5E5DCEA93D3}"/>
              </a:ext>
            </a:extLst>
          </p:cNvPr>
          <p:cNvPicPr>
            <a:picLocks noChangeAspect="1"/>
          </p:cNvPicPr>
          <p:nvPr/>
        </p:nvPicPr>
        <p:blipFill>
          <a:blip r:embed="rId4" cstate="print">
            <a:alphaModFix amt="35000"/>
            <a:extLst>
              <a:ext uri="{BEBA8EAE-BF5A-486C-A8C5-ECC9F3942E4B}">
                <a14:imgProps xmlns:a14="http://schemas.microsoft.com/office/drawing/2010/main">
                  <a14:imgLayer r:embed="rId5">
                    <a14:imgEffect>
                      <a14:brightnessContrast bright="-60000"/>
                    </a14:imgEffect>
                  </a14:imgLayer>
                </a14:imgProps>
              </a:ext>
              <a:ext uri="{28A0092B-C50C-407E-A947-70E740481C1C}">
                <a14:useLocalDpi xmlns:a14="http://schemas.microsoft.com/office/drawing/2010/main" val="0"/>
              </a:ext>
            </a:extLst>
          </a:blip>
          <a:stretch>
            <a:fillRect/>
          </a:stretch>
        </p:blipFill>
        <p:spPr>
          <a:xfrm>
            <a:off x="3714716" y="-5403485"/>
            <a:ext cx="5233764" cy="5075421"/>
          </a:xfrm>
          <a:prstGeom prst="rect">
            <a:avLst/>
          </a:prstGeom>
          <a:effectLst>
            <a:outerShdw blurRad="76200" dist="38100" dir="5400000" sx="33000" sy="33000" algn="t" rotWithShape="0">
              <a:prstClr val="black">
                <a:alpha val="93000"/>
              </a:prstClr>
            </a:outerShdw>
          </a:effectLst>
        </p:spPr>
      </p:pic>
      <p:pic>
        <p:nvPicPr>
          <p:cNvPr id="8" name="图片 7">
            <a:extLst>
              <a:ext uri="{FF2B5EF4-FFF2-40B4-BE49-F238E27FC236}">
                <a16:creationId xmlns:a16="http://schemas.microsoft.com/office/drawing/2014/main" id="{3C2D3850-3408-4859-9D12-34A45AC948E6}"/>
              </a:ext>
            </a:extLst>
          </p:cNvPr>
          <p:cNvPicPr>
            <a:picLocks noChangeAspect="1"/>
          </p:cNvPicPr>
          <p:nvPr/>
        </p:nvPicPr>
        <p:blipFill>
          <a:blip r:embed="rId6" cstate="print">
            <a:extLst>
              <a:ext uri="{BEBA8EAE-BF5A-486C-A8C5-ECC9F3942E4B}">
                <a14:imgProps xmlns:a14="http://schemas.microsoft.com/office/drawing/2010/main">
                  <a14:imgLayer r:embed="rId7">
                    <a14:imgEffect>
                      <a14:sharpenSoften amount="-3000"/>
                    </a14:imgEffect>
                    <a14:imgEffect>
                      <a14:saturation sat="78000"/>
                    </a14:imgEffect>
                    <a14:imgEffect>
                      <a14:brightnessContrast contrast="2000"/>
                    </a14:imgEffect>
                  </a14:imgLayer>
                </a14:imgProps>
              </a:ext>
              <a:ext uri="{28A0092B-C50C-407E-A947-70E740481C1C}">
                <a14:useLocalDpi xmlns:a14="http://schemas.microsoft.com/office/drawing/2010/main" val="0"/>
              </a:ext>
            </a:extLst>
          </a:blip>
          <a:stretch>
            <a:fillRect/>
          </a:stretch>
        </p:blipFill>
        <p:spPr>
          <a:xfrm>
            <a:off x="10015420" y="-438666"/>
            <a:ext cx="1809985" cy="2534617"/>
          </a:xfrm>
          <a:prstGeom prst="rect">
            <a:avLst/>
          </a:prstGeom>
          <a:effectLst>
            <a:outerShdw blurRad="50800" dist="1066800" dir="15840000" sx="1000" sy="1000" algn="ctr" rotWithShape="0">
              <a:srgbClr val="000000"/>
            </a:outerShdw>
          </a:effectLst>
        </p:spPr>
      </p:pic>
    </p:spTree>
    <p:extLst>
      <p:ext uri="{BB962C8B-B14F-4D97-AF65-F5344CB8AC3E}">
        <p14:creationId xmlns:p14="http://schemas.microsoft.com/office/powerpoint/2010/main" val="79851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fade">
                                      <p:cBhvr>
                                        <p:cTn id="15"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7192673" y="516436"/>
            <a:ext cx="3712007" cy="539353"/>
          </a:xfrm>
          <a:prstGeom prst="rect">
            <a:avLst/>
          </a:prstGeom>
          <a:solidFill>
            <a:srgbClr val="F6F6F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3705" y="6414868"/>
            <a:ext cx="12202363" cy="435195"/>
          </a:xfrm>
          <a:custGeom>
            <a:avLst/>
            <a:gdLst>
              <a:gd name="connsiteX0" fmla="*/ 6442848 w 12885696"/>
              <a:gd name="connsiteY0" fmla="*/ 0 h 677930"/>
              <a:gd name="connsiteX1" fmla="*/ 12818477 w 12885696"/>
              <a:gd name="connsiteY1" fmla="*/ 656546 h 677930"/>
              <a:gd name="connsiteX2" fmla="*/ 12885696 w 12885696"/>
              <a:gd name="connsiteY2" fmla="*/ 677930 h 677930"/>
              <a:gd name="connsiteX3" fmla="*/ 0 w 12885696"/>
              <a:gd name="connsiteY3" fmla="*/ 677930 h 677930"/>
              <a:gd name="connsiteX4" fmla="*/ 67219 w 12885696"/>
              <a:gd name="connsiteY4" fmla="*/ 656546 h 677930"/>
              <a:gd name="connsiteX5" fmla="*/ 6442848 w 12885696"/>
              <a:gd name="connsiteY5" fmla="*/ 0 h 67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85696" h="677930">
                <a:moveTo>
                  <a:pt x="6442848" y="0"/>
                </a:moveTo>
                <a:cubicBezTo>
                  <a:pt x="9144779" y="0"/>
                  <a:pt x="11510983" y="262931"/>
                  <a:pt x="12818477" y="656546"/>
                </a:cubicBezTo>
                <a:lnTo>
                  <a:pt x="12885696" y="677930"/>
                </a:lnTo>
                <a:lnTo>
                  <a:pt x="0" y="677930"/>
                </a:lnTo>
                <a:lnTo>
                  <a:pt x="67219" y="656546"/>
                </a:lnTo>
                <a:cubicBezTo>
                  <a:pt x="1374713" y="262931"/>
                  <a:pt x="3740917" y="0"/>
                  <a:pt x="6442848" y="0"/>
                </a:cubicBezTo>
                <a:close/>
              </a:path>
            </a:pathLst>
          </a:cu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64"/>
          <p:cNvSpPr txBox="1"/>
          <p:nvPr/>
        </p:nvSpPr>
        <p:spPr>
          <a:xfrm>
            <a:off x="7325833" y="542028"/>
            <a:ext cx="3578846" cy="461665"/>
          </a:xfrm>
          <a:prstGeom prst="rect">
            <a:avLst/>
          </a:prstGeom>
          <a:noFill/>
        </p:spPr>
        <p:txBody>
          <a:bodyPr wrap="square" rtlCol="0">
            <a:spAutoFit/>
          </a:bodyPr>
          <a:lstStyle>
            <a:defPPr>
              <a:defRPr lang="zh-CN"/>
            </a:defPPr>
            <a:lvl1pPr>
              <a:defRPr sz="1800">
                <a:solidFill>
                  <a:schemeClr val="tx1">
                    <a:lumMod val="75000"/>
                    <a:lumOff val="25000"/>
                  </a:schemeClr>
                </a:solidFill>
              </a:defRPr>
            </a:lvl1pPr>
          </a:lstStyle>
          <a:p>
            <a:pPr fontAlgn="ctr"/>
            <a:r>
              <a:rPr lang="en-US" altLang="zh-CN" dirty="0">
                <a:latin typeface="微软雅黑" panose="020B0503020204020204" pitchFamily="34" charset="-122"/>
                <a:ea typeface="微软雅黑" panose="020B0503020204020204" pitchFamily="34" charset="-122"/>
              </a:rPr>
              <a:t>PART 01      </a:t>
            </a:r>
            <a:r>
              <a:rPr lang="zh-CN" altLang="en-US" sz="2400" b="1" dirty="0">
                <a:latin typeface="微软雅黑" panose="020B0503020204020204" pitchFamily="34" charset="-122"/>
                <a:ea typeface="微软雅黑" panose="020B0503020204020204" pitchFamily="34" charset="-122"/>
              </a:rPr>
              <a:t>立项背景</a:t>
            </a:r>
          </a:p>
        </p:txBody>
      </p:sp>
      <p:sp>
        <p:nvSpPr>
          <p:cNvPr id="18" name="TextBox 59"/>
          <p:cNvSpPr txBox="1">
            <a:spLocks noChangeArrowheads="1"/>
          </p:cNvSpPr>
          <p:nvPr/>
        </p:nvSpPr>
        <p:spPr bwMode="auto">
          <a:xfrm flipH="1">
            <a:off x="3190723" y="2475948"/>
            <a:ext cx="3337076" cy="1754326"/>
          </a:xfrm>
          <a:prstGeom prst="rect">
            <a:avLst/>
          </a:prstGeom>
          <a:noFill/>
          <a:ln>
            <a:noFill/>
          </a:ln>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685800">
              <a:defRPr/>
            </a:pPr>
            <a:r>
              <a:rPr lang="zh-CN" altLang="en-US" sz="6000" b="1" kern="0" dirty="0">
                <a:solidFill>
                  <a:schemeClr val="accent1"/>
                </a:solidFill>
                <a:latin typeface="微软雅黑" pitchFamily="34" charset="-122"/>
                <a:ea typeface="微软雅黑" pitchFamily="34" charset="-122"/>
              </a:rPr>
              <a:t>目录</a:t>
            </a:r>
            <a:endParaRPr lang="en-US" altLang="zh-CN" sz="6000" b="1" kern="0" dirty="0">
              <a:solidFill>
                <a:schemeClr val="accent1"/>
              </a:solidFill>
              <a:latin typeface="微软雅黑" pitchFamily="34" charset="-122"/>
              <a:ea typeface="微软雅黑" pitchFamily="34" charset="-122"/>
            </a:endParaRPr>
          </a:p>
          <a:p>
            <a:pPr defTabSz="685800">
              <a:defRPr/>
            </a:pPr>
            <a:r>
              <a:rPr lang="en-US" altLang="zh-CN" sz="2800" b="1" kern="0" dirty="0">
                <a:solidFill>
                  <a:schemeClr val="accent1"/>
                </a:solidFill>
                <a:latin typeface="微软雅黑" pitchFamily="34" charset="-122"/>
                <a:ea typeface="微软雅黑" pitchFamily="34" charset="-122"/>
              </a:rPr>
              <a:t>             catalogue</a:t>
            </a:r>
            <a:endParaRPr lang="en-US" altLang="zh-CN" sz="6000" b="1" kern="0" dirty="0">
              <a:solidFill>
                <a:schemeClr val="accent1"/>
              </a:solidFill>
              <a:latin typeface="微软雅黑" pitchFamily="34" charset="-122"/>
              <a:ea typeface="微软雅黑" pitchFamily="34" charset="-122"/>
            </a:endParaRPr>
          </a:p>
          <a:p>
            <a:pPr algn="r" defTabSz="685800">
              <a:defRPr/>
            </a:pPr>
            <a:endParaRPr lang="en-US" altLang="ko-KR" sz="2000" kern="0" dirty="0">
              <a:solidFill>
                <a:schemeClr val="accent1"/>
              </a:solidFill>
              <a:latin typeface="微软雅黑" pitchFamily="34" charset="-122"/>
              <a:ea typeface="微软雅黑" pitchFamily="34" charset="-122"/>
            </a:endParaRPr>
          </a:p>
        </p:txBody>
      </p:sp>
      <p:sp>
        <p:nvSpPr>
          <p:cNvPr id="27" name="任意多边形 26"/>
          <p:cNvSpPr/>
          <p:nvPr/>
        </p:nvSpPr>
        <p:spPr>
          <a:xfrm>
            <a:off x="4682682" y="2450924"/>
            <a:ext cx="1845118" cy="534043"/>
          </a:xfrm>
          <a:custGeom>
            <a:avLst/>
            <a:gdLst>
              <a:gd name="connsiteX0" fmla="*/ 0 w 1682088"/>
              <a:gd name="connsiteY0" fmla="*/ 0 h 519125"/>
              <a:gd name="connsiteX1" fmla="*/ 1682088 w 1682088"/>
              <a:gd name="connsiteY1" fmla="*/ 0 h 519125"/>
              <a:gd name="connsiteX2" fmla="*/ 1682088 w 1682088"/>
              <a:gd name="connsiteY2" fmla="*/ 519125 h 519125"/>
              <a:gd name="connsiteX3" fmla="*/ 0 w 1682088"/>
              <a:gd name="connsiteY3" fmla="*/ 519125 h 519125"/>
              <a:gd name="connsiteX4" fmla="*/ 0 w 1682088"/>
              <a:gd name="connsiteY4" fmla="*/ 0 h 519125"/>
              <a:gd name="connsiteX0" fmla="*/ 0 w 1682088"/>
              <a:gd name="connsiteY0" fmla="*/ 519125 h 610565"/>
              <a:gd name="connsiteX1" fmla="*/ 0 w 1682088"/>
              <a:gd name="connsiteY1" fmla="*/ 0 h 610565"/>
              <a:gd name="connsiteX2" fmla="*/ 1682088 w 1682088"/>
              <a:gd name="connsiteY2" fmla="*/ 0 h 610565"/>
              <a:gd name="connsiteX3" fmla="*/ 1682088 w 1682088"/>
              <a:gd name="connsiteY3" fmla="*/ 519125 h 610565"/>
              <a:gd name="connsiteX4" fmla="*/ 91440 w 1682088"/>
              <a:gd name="connsiteY4" fmla="*/ 610565 h 610565"/>
              <a:gd name="connsiteX0" fmla="*/ 0 w 1682088"/>
              <a:gd name="connsiteY0" fmla="*/ 519125 h 519125"/>
              <a:gd name="connsiteX1" fmla="*/ 0 w 1682088"/>
              <a:gd name="connsiteY1" fmla="*/ 0 h 519125"/>
              <a:gd name="connsiteX2" fmla="*/ 1682088 w 1682088"/>
              <a:gd name="connsiteY2" fmla="*/ 0 h 519125"/>
              <a:gd name="connsiteX3" fmla="*/ 1682088 w 1682088"/>
              <a:gd name="connsiteY3" fmla="*/ 519125 h 519125"/>
            </a:gdLst>
            <a:ahLst/>
            <a:cxnLst>
              <a:cxn ang="0">
                <a:pos x="connsiteX0" y="connsiteY0"/>
              </a:cxn>
              <a:cxn ang="0">
                <a:pos x="connsiteX1" y="connsiteY1"/>
              </a:cxn>
              <a:cxn ang="0">
                <a:pos x="connsiteX2" y="connsiteY2"/>
              </a:cxn>
              <a:cxn ang="0">
                <a:pos x="connsiteX3" y="connsiteY3"/>
              </a:cxn>
            </a:cxnLst>
            <a:rect l="l" t="t" r="r" b="b"/>
            <a:pathLst>
              <a:path w="1682088" h="519125">
                <a:moveTo>
                  <a:pt x="0" y="519125"/>
                </a:moveTo>
                <a:lnTo>
                  <a:pt x="0" y="0"/>
                </a:lnTo>
                <a:lnTo>
                  <a:pt x="1682088" y="0"/>
                </a:lnTo>
                <a:lnTo>
                  <a:pt x="1682088" y="519125"/>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34"/>
          <p:cNvSpPr/>
          <p:nvPr/>
        </p:nvSpPr>
        <p:spPr>
          <a:xfrm>
            <a:off x="3992486" y="2781330"/>
            <a:ext cx="2301816" cy="1478645"/>
          </a:xfrm>
          <a:custGeom>
            <a:avLst/>
            <a:gdLst>
              <a:gd name="connsiteX0" fmla="*/ 0 w 2463662"/>
              <a:gd name="connsiteY0" fmla="*/ 0 h 1478645"/>
              <a:gd name="connsiteX1" fmla="*/ 877819 w 2463662"/>
              <a:gd name="connsiteY1" fmla="*/ 0 h 1478645"/>
              <a:gd name="connsiteX2" fmla="*/ 877819 w 2463662"/>
              <a:gd name="connsiteY2" fmla="*/ 1105159 h 1478645"/>
              <a:gd name="connsiteX3" fmla="*/ 2463662 w 2463662"/>
              <a:gd name="connsiteY3" fmla="*/ 1105159 h 1478645"/>
              <a:gd name="connsiteX4" fmla="*/ 2463662 w 2463662"/>
              <a:gd name="connsiteY4" fmla="*/ 1478645 h 1478645"/>
              <a:gd name="connsiteX5" fmla="*/ 0 w 2463662"/>
              <a:gd name="connsiteY5" fmla="*/ 1478645 h 1478645"/>
              <a:gd name="connsiteX6" fmla="*/ 0 w 2463662"/>
              <a:gd name="connsiteY6" fmla="*/ 0 h 1478645"/>
              <a:gd name="connsiteX0" fmla="*/ 877819 w 2463662"/>
              <a:gd name="connsiteY0" fmla="*/ 1105159 h 1478645"/>
              <a:gd name="connsiteX1" fmla="*/ 2463662 w 2463662"/>
              <a:gd name="connsiteY1" fmla="*/ 1105159 h 1478645"/>
              <a:gd name="connsiteX2" fmla="*/ 2463662 w 2463662"/>
              <a:gd name="connsiteY2" fmla="*/ 1478645 h 1478645"/>
              <a:gd name="connsiteX3" fmla="*/ 0 w 2463662"/>
              <a:gd name="connsiteY3" fmla="*/ 1478645 h 1478645"/>
              <a:gd name="connsiteX4" fmla="*/ 0 w 2463662"/>
              <a:gd name="connsiteY4" fmla="*/ 0 h 1478645"/>
              <a:gd name="connsiteX5" fmla="*/ 877819 w 2463662"/>
              <a:gd name="connsiteY5" fmla="*/ 0 h 1478645"/>
              <a:gd name="connsiteX6" fmla="*/ 969259 w 2463662"/>
              <a:gd name="connsiteY6" fmla="*/ 1196599 h 1478645"/>
              <a:gd name="connsiteX0" fmla="*/ 877819 w 2463662"/>
              <a:gd name="connsiteY0" fmla="*/ 1105159 h 1478645"/>
              <a:gd name="connsiteX1" fmla="*/ 2463662 w 2463662"/>
              <a:gd name="connsiteY1" fmla="*/ 1105159 h 1478645"/>
              <a:gd name="connsiteX2" fmla="*/ 2463662 w 2463662"/>
              <a:gd name="connsiteY2" fmla="*/ 1478645 h 1478645"/>
              <a:gd name="connsiteX3" fmla="*/ 0 w 2463662"/>
              <a:gd name="connsiteY3" fmla="*/ 1478645 h 1478645"/>
              <a:gd name="connsiteX4" fmla="*/ 0 w 2463662"/>
              <a:gd name="connsiteY4" fmla="*/ 0 h 1478645"/>
              <a:gd name="connsiteX5" fmla="*/ 877819 w 2463662"/>
              <a:gd name="connsiteY5" fmla="*/ 0 h 1478645"/>
              <a:gd name="connsiteX0" fmla="*/ 2463662 w 2463662"/>
              <a:gd name="connsiteY0" fmla="*/ 1105159 h 1478645"/>
              <a:gd name="connsiteX1" fmla="*/ 2463662 w 2463662"/>
              <a:gd name="connsiteY1" fmla="*/ 1478645 h 1478645"/>
              <a:gd name="connsiteX2" fmla="*/ 0 w 2463662"/>
              <a:gd name="connsiteY2" fmla="*/ 1478645 h 1478645"/>
              <a:gd name="connsiteX3" fmla="*/ 0 w 2463662"/>
              <a:gd name="connsiteY3" fmla="*/ 0 h 1478645"/>
              <a:gd name="connsiteX4" fmla="*/ 877819 w 2463662"/>
              <a:gd name="connsiteY4" fmla="*/ 0 h 147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662" h="1478645">
                <a:moveTo>
                  <a:pt x="2463662" y="1105159"/>
                </a:moveTo>
                <a:lnTo>
                  <a:pt x="2463662" y="1478645"/>
                </a:lnTo>
                <a:lnTo>
                  <a:pt x="0" y="1478645"/>
                </a:lnTo>
                <a:lnTo>
                  <a:pt x="0" y="0"/>
                </a:lnTo>
                <a:lnTo>
                  <a:pt x="877819" y="0"/>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任意多边形 37"/>
          <p:cNvSpPr/>
          <p:nvPr/>
        </p:nvSpPr>
        <p:spPr>
          <a:xfrm>
            <a:off x="8326013" y="528018"/>
            <a:ext cx="2578666" cy="539353"/>
          </a:xfrm>
          <a:custGeom>
            <a:avLst/>
            <a:gdLst>
              <a:gd name="connsiteX0" fmla="*/ 0 w 2463662"/>
              <a:gd name="connsiteY0" fmla="*/ 0 h 1478645"/>
              <a:gd name="connsiteX1" fmla="*/ 877819 w 2463662"/>
              <a:gd name="connsiteY1" fmla="*/ 0 h 1478645"/>
              <a:gd name="connsiteX2" fmla="*/ 877819 w 2463662"/>
              <a:gd name="connsiteY2" fmla="*/ 1105159 h 1478645"/>
              <a:gd name="connsiteX3" fmla="*/ 2463662 w 2463662"/>
              <a:gd name="connsiteY3" fmla="*/ 1105159 h 1478645"/>
              <a:gd name="connsiteX4" fmla="*/ 2463662 w 2463662"/>
              <a:gd name="connsiteY4" fmla="*/ 1478645 h 1478645"/>
              <a:gd name="connsiteX5" fmla="*/ 0 w 2463662"/>
              <a:gd name="connsiteY5" fmla="*/ 1478645 h 1478645"/>
              <a:gd name="connsiteX6" fmla="*/ 0 w 2463662"/>
              <a:gd name="connsiteY6" fmla="*/ 0 h 1478645"/>
              <a:gd name="connsiteX0" fmla="*/ 877819 w 2463662"/>
              <a:gd name="connsiteY0" fmla="*/ 1105159 h 1478645"/>
              <a:gd name="connsiteX1" fmla="*/ 2463662 w 2463662"/>
              <a:gd name="connsiteY1" fmla="*/ 1105159 h 1478645"/>
              <a:gd name="connsiteX2" fmla="*/ 2463662 w 2463662"/>
              <a:gd name="connsiteY2" fmla="*/ 1478645 h 1478645"/>
              <a:gd name="connsiteX3" fmla="*/ 0 w 2463662"/>
              <a:gd name="connsiteY3" fmla="*/ 1478645 h 1478645"/>
              <a:gd name="connsiteX4" fmla="*/ 0 w 2463662"/>
              <a:gd name="connsiteY4" fmla="*/ 0 h 1478645"/>
              <a:gd name="connsiteX5" fmla="*/ 877819 w 2463662"/>
              <a:gd name="connsiteY5" fmla="*/ 0 h 1478645"/>
              <a:gd name="connsiteX6" fmla="*/ 969259 w 2463662"/>
              <a:gd name="connsiteY6" fmla="*/ 1196599 h 1478645"/>
              <a:gd name="connsiteX0" fmla="*/ 877819 w 2463662"/>
              <a:gd name="connsiteY0" fmla="*/ 1105159 h 1478645"/>
              <a:gd name="connsiteX1" fmla="*/ 2463662 w 2463662"/>
              <a:gd name="connsiteY1" fmla="*/ 1105159 h 1478645"/>
              <a:gd name="connsiteX2" fmla="*/ 2463662 w 2463662"/>
              <a:gd name="connsiteY2" fmla="*/ 1478645 h 1478645"/>
              <a:gd name="connsiteX3" fmla="*/ 0 w 2463662"/>
              <a:gd name="connsiteY3" fmla="*/ 1478645 h 1478645"/>
              <a:gd name="connsiteX4" fmla="*/ 0 w 2463662"/>
              <a:gd name="connsiteY4" fmla="*/ 0 h 1478645"/>
              <a:gd name="connsiteX5" fmla="*/ 877819 w 2463662"/>
              <a:gd name="connsiteY5" fmla="*/ 0 h 1478645"/>
              <a:gd name="connsiteX0" fmla="*/ 2463662 w 2463662"/>
              <a:gd name="connsiteY0" fmla="*/ 1105159 h 1478645"/>
              <a:gd name="connsiteX1" fmla="*/ 2463662 w 2463662"/>
              <a:gd name="connsiteY1" fmla="*/ 1478645 h 1478645"/>
              <a:gd name="connsiteX2" fmla="*/ 0 w 2463662"/>
              <a:gd name="connsiteY2" fmla="*/ 1478645 h 1478645"/>
              <a:gd name="connsiteX3" fmla="*/ 0 w 2463662"/>
              <a:gd name="connsiteY3" fmla="*/ 0 h 1478645"/>
              <a:gd name="connsiteX4" fmla="*/ 877819 w 2463662"/>
              <a:gd name="connsiteY4" fmla="*/ 0 h 1478645"/>
              <a:gd name="connsiteX0" fmla="*/ 2463662 w 2463662"/>
              <a:gd name="connsiteY0" fmla="*/ 1105159 h 1478645"/>
              <a:gd name="connsiteX1" fmla="*/ 2463662 w 2463662"/>
              <a:gd name="connsiteY1" fmla="*/ 1478645 h 1478645"/>
              <a:gd name="connsiteX2" fmla="*/ 0 w 2463662"/>
              <a:gd name="connsiteY2" fmla="*/ 1478645 h 1478645"/>
              <a:gd name="connsiteX3" fmla="*/ 0 w 2463662"/>
              <a:gd name="connsiteY3" fmla="*/ 0 h 1478645"/>
              <a:gd name="connsiteX0" fmla="*/ 2463662 w 2463662"/>
              <a:gd name="connsiteY0" fmla="*/ 0 h 373486"/>
              <a:gd name="connsiteX1" fmla="*/ 2463662 w 2463662"/>
              <a:gd name="connsiteY1" fmla="*/ 373486 h 373486"/>
              <a:gd name="connsiteX2" fmla="*/ 0 w 2463662"/>
              <a:gd name="connsiteY2" fmla="*/ 373486 h 373486"/>
            </a:gdLst>
            <a:ahLst/>
            <a:cxnLst>
              <a:cxn ang="0">
                <a:pos x="connsiteX0" y="connsiteY0"/>
              </a:cxn>
              <a:cxn ang="0">
                <a:pos x="connsiteX1" y="connsiteY1"/>
              </a:cxn>
              <a:cxn ang="0">
                <a:pos x="connsiteX2" y="connsiteY2"/>
              </a:cxn>
            </a:cxnLst>
            <a:rect l="l" t="t" r="r" b="b"/>
            <a:pathLst>
              <a:path w="2463662" h="373486">
                <a:moveTo>
                  <a:pt x="2463662" y="0"/>
                </a:moveTo>
                <a:lnTo>
                  <a:pt x="2463662" y="373486"/>
                </a:lnTo>
                <a:lnTo>
                  <a:pt x="0" y="373486"/>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矩形 42"/>
          <p:cNvSpPr/>
          <p:nvPr/>
        </p:nvSpPr>
        <p:spPr>
          <a:xfrm>
            <a:off x="7192671" y="1751001"/>
            <a:ext cx="3712007" cy="539353"/>
          </a:xfrm>
          <a:prstGeom prst="rect">
            <a:avLst/>
          </a:prstGeom>
          <a:solidFill>
            <a:srgbClr val="F6F6F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64"/>
          <p:cNvSpPr txBox="1"/>
          <p:nvPr/>
        </p:nvSpPr>
        <p:spPr>
          <a:xfrm>
            <a:off x="7325831" y="1776593"/>
            <a:ext cx="3578846" cy="461665"/>
          </a:xfrm>
          <a:prstGeom prst="rect">
            <a:avLst/>
          </a:prstGeom>
          <a:noFill/>
        </p:spPr>
        <p:txBody>
          <a:bodyPr wrap="square" rtlCol="0">
            <a:spAutoFit/>
          </a:bodyPr>
          <a:lstStyle>
            <a:defPPr>
              <a:defRPr lang="zh-CN"/>
            </a:defPPr>
            <a:lvl1pPr>
              <a:defRPr sz="1800">
                <a:solidFill>
                  <a:schemeClr val="tx1">
                    <a:lumMod val="75000"/>
                    <a:lumOff val="25000"/>
                  </a:schemeClr>
                </a:solidFill>
              </a:defRPr>
            </a:lvl1pPr>
          </a:lstStyle>
          <a:p>
            <a:pPr fontAlgn="ctr"/>
            <a:r>
              <a:rPr lang="en-US" altLang="zh-CN" dirty="0">
                <a:latin typeface="微软雅黑" panose="020B0503020204020204" pitchFamily="34" charset="-122"/>
                <a:ea typeface="微软雅黑" panose="020B0503020204020204" pitchFamily="34" charset="-122"/>
              </a:rPr>
              <a:t>PART 02     </a:t>
            </a:r>
            <a:r>
              <a:rPr lang="zh-CN" altLang="en-US" sz="2400" b="1" dirty="0">
                <a:latin typeface="微软雅黑" panose="020B0503020204020204" pitchFamily="34" charset="-122"/>
                <a:ea typeface="微软雅黑" panose="020B0503020204020204" pitchFamily="34" charset="-122"/>
              </a:rPr>
              <a:t>研究内容</a:t>
            </a:r>
          </a:p>
        </p:txBody>
      </p:sp>
      <p:sp>
        <p:nvSpPr>
          <p:cNvPr id="45" name="任意多边形 44"/>
          <p:cNvSpPr/>
          <p:nvPr/>
        </p:nvSpPr>
        <p:spPr>
          <a:xfrm>
            <a:off x="8326011" y="1767043"/>
            <a:ext cx="2578666" cy="539353"/>
          </a:xfrm>
          <a:custGeom>
            <a:avLst/>
            <a:gdLst>
              <a:gd name="connsiteX0" fmla="*/ 0 w 2463662"/>
              <a:gd name="connsiteY0" fmla="*/ 0 h 1478645"/>
              <a:gd name="connsiteX1" fmla="*/ 877819 w 2463662"/>
              <a:gd name="connsiteY1" fmla="*/ 0 h 1478645"/>
              <a:gd name="connsiteX2" fmla="*/ 877819 w 2463662"/>
              <a:gd name="connsiteY2" fmla="*/ 1105159 h 1478645"/>
              <a:gd name="connsiteX3" fmla="*/ 2463662 w 2463662"/>
              <a:gd name="connsiteY3" fmla="*/ 1105159 h 1478645"/>
              <a:gd name="connsiteX4" fmla="*/ 2463662 w 2463662"/>
              <a:gd name="connsiteY4" fmla="*/ 1478645 h 1478645"/>
              <a:gd name="connsiteX5" fmla="*/ 0 w 2463662"/>
              <a:gd name="connsiteY5" fmla="*/ 1478645 h 1478645"/>
              <a:gd name="connsiteX6" fmla="*/ 0 w 2463662"/>
              <a:gd name="connsiteY6" fmla="*/ 0 h 1478645"/>
              <a:gd name="connsiteX0" fmla="*/ 877819 w 2463662"/>
              <a:gd name="connsiteY0" fmla="*/ 1105159 h 1478645"/>
              <a:gd name="connsiteX1" fmla="*/ 2463662 w 2463662"/>
              <a:gd name="connsiteY1" fmla="*/ 1105159 h 1478645"/>
              <a:gd name="connsiteX2" fmla="*/ 2463662 w 2463662"/>
              <a:gd name="connsiteY2" fmla="*/ 1478645 h 1478645"/>
              <a:gd name="connsiteX3" fmla="*/ 0 w 2463662"/>
              <a:gd name="connsiteY3" fmla="*/ 1478645 h 1478645"/>
              <a:gd name="connsiteX4" fmla="*/ 0 w 2463662"/>
              <a:gd name="connsiteY4" fmla="*/ 0 h 1478645"/>
              <a:gd name="connsiteX5" fmla="*/ 877819 w 2463662"/>
              <a:gd name="connsiteY5" fmla="*/ 0 h 1478645"/>
              <a:gd name="connsiteX6" fmla="*/ 969259 w 2463662"/>
              <a:gd name="connsiteY6" fmla="*/ 1196599 h 1478645"/>
              <a:gd name="connsiteX0" fmla="*/ 877819 w 2463662"/>
              <a:gd name="connsiteY0" fmla="*/ 1105159 h 1478645"/>
              <a:gd name="connsiteX1" fmla="*/ 2463662 w 2463662"/>
              <a:gd name="connsiteY1" fmla="*/ 1105159 h 1478645"/>
              <a:gd name="connsiteX2" fmla="*/ 2463662 w 2463662"/>
              <a:gd name="connsiteY2" fmla="*/ 1478645 h 1478645"/>
              <a:gd name="connsiteX3" fmla="*/ 0 w 2463662"/>
              <a:gd name="connsiteY3" fmla="*/ 1478645 h 1478645"/>
              <a:gd name="connsiteX4" fmla="*/ 0 w 2463662"/>
              <a:gd name="connsiteY4" fmla="*/ 0 h 1478645"/>
              <a:gd name="connsiteX5" fmla="*/ 877819 w 2463662"/>
              <a:gd name="connsiteY5" fmla="*/ 0 h 1478645"/>
              <a:gd name="connsiteX0" fmla="*/ 2463662 w 2463662"/>
              <a:gd name="connsiteY0" fmla="*/ 1105159 h 1478645"/>
              <a:gd name="connsiteX1" fmla="*/ 2463662 w 2463662"/>
              <a:gd name="connsiteY1" fmla="*/ 1478645 h 1478645"/>
              <a:gd name="connsiteX2" fmla="*/ 0 w 2463662"/>
              <a:gd name="connsiteY2" fmla="*/ 1478645 h 1478645"/>
              <a:gd name="connsiteX3" fmla="*/ 0 w 2463662"/>
              <a:gd name="connsiteY3" fmla="*/ 0 h 1478645"/>
              <a:gd name="connsiteX4" fmla="*/ 877819 w 2463662"/>
              <a:gd name="connsiteY4" fmla="*/ 0 h 1478645"/>
              <a:gd name="connsiteX0" fmla="*/ 2463662 w 2463662"/>
              <a:gd name="connsiteY0" fmla="*/ 1105159 h 1478645"/>
              <a:gd name="connsiteX1" fmla="*/ 2463662 w 2463662"/>
              <a:gd name="connsiteY1" fmla="*/ 1478645 h 1478645"/>
              <a:gd name="connsiteX2" fmla="*/ 0 w 2463662"/>
              <a:gd name="connsiteY2" fmla="*/ 1478645 h 1478645"/>
              <a:gd name="connsiteX3" fmla="*/ 0 w 2463662"/>
              <a:gd name="connsiteY3" fmla="*/ 0 h 1478645"/>
              <a:gd name="connsiteX0" fmla="*/ 2463662 w 2463662"/>
              <a:gd name="connsiteY0" fmla="*/ 0 h 373486"/>
              <a:gd name="connsiteX1" fmla="*/ 2463662 w 2463662"/>
              <a:gd name="connsiteY1" fmla="*/ 373486 h 373486"/>
              <a:gd name="connsiteX2" fmla="*/ 0 w 2463662"/>
              <a:gd name="connsiteY2" fmla="*/ 373486 h 373486"/>
            </a:gdLst>
            <a:ahLst/>
            <a:cxnLst>
              <a:cxn ang="0">
                <a:pos x="connsiteX0" y="connsiteY0"/>
              </a:cxn>
              <a:cxn ang="0">
                <a:pos x="connsiteX1" y="connsiteY1"/>
              </a:cxn>
              <a:cxn ang="0">
                <a:pos x="connsiteX2" y="connsiteY2"/>
              </a:cxn>
            </a:cxnLst>
            <a:rect l="l" t="t" r="r" b="b"/>
            <a:pathLst>
              <a:path w="2463662" h="373486">
                <a:moveTo>
                  <a:pt x="2463662" y="0"/>
                </a:moveTo>
                <a:lnTo>
                  <a:pt x="2463662" y="373486"/>
                </a:lnTo>
                <a:lnTo>
                  <a:pt x="0" y="373486"/>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7" name="矩形 46"/>
          <p:cNvSpPr/>
          <p:nvPr/>
        </p:nvSpPr>
        <p:spPr>
          <a:xfrm>
            <a:off x="7192671" y="2981300"/>
            <a:ext cx="3712007" cy="539353"/>
          </a:xfrm>
          <a:prstGeom prst="rect">
            <a:avLst/>
          </a:prstGeom>
          <a:solidFill>
            <a:srgbClr val="F6F6F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64"/>
          <p:cNvSpPr txBox="1"/>
          <p:nvPr/>
        </p:nvSpPr>
        <p:spPr>
          <a:xfrm>
            <a:off x="7325831" y="3006892"/>
            <a:ext cx="3578846" cy="461665"/>
          </a:xfrm>
          <a:prstGeom prst="rect">
            <a:avLst/>
          </a:prstGeom>
          <a:noFill/>
        </p:spPr>
        <p:txBody>
          <a:bodyPr wrap="square" rtlCol="0">
            <a:spAutoFit/>
          </a:bodyPr>
          <a:lstStyle>
            <a:defPPr>
              <a:defRPr lang="zh-CN"/>
            </a:defPPr>
            <a:lvl1pPr>
              <a:defRPr sz="1800">
                <a:solidFill>
                  <a:schemeClr val="tx1">
                    <a:lumMod val="75000"/>
                    <a:lumOff val="25000"/>
                  </a:schemeClr>
                </a:solidFill>
              </a:defRPr>
            </a:lvl1pPr>
          </a:lstStyle>
          <a:p>
            <a:pPr fontAlgn="ctr"/>
            <a:r>
              <a:rPr lang="en-US" altLang="zh-CN" dirty="0">
                <a:latin typeface="微软雅黑" panose="020B0503020204020204" pitchFamily="34" charset="-122"/>
                <a:ea typeface="微软雅黑" panose="020B0503020204020204" pitchFamily="34" charset="-122"/>
              </a:rPr>
              <a:t>PART 03      </a:t>
            </a:r>
            <a:r>
              <a:rPr lang="zh-CN" altLang="en-US" sz="2400" b="1" dirty="0">
                <a:latin typeface="微软雅黑" panose="020B0503020204020204" pitchFamily="34" charset="-122"/>
                <a:ea typeface="微软雅黑" panose="020B0503020204020204" pitchFamily="34" charset="-122"/>
              </a:rPr>
              <a:t>预期目标 </a:t>
            </a:r>
          </a:p>
        </p:txBody>
      </p:sp>
      <p:sp>
        <p:nvSpPr>
          <p:cNvPr id="49" name="任意多边形 48"/>
          <p:cNvSpPr/>
          <p:nvPr/>
        </p:nvSpPr>
        <p:spPr>
          <a:xfrm>
            <a:off x="8326011" y="2997342"/>
            <a:ext cx="2578666" cy="539353"/>
          </a:xfrm>
          <a:custGeom>
            <a:avLst/>
            <a:gdLst>
              <a:gd name="connsiteX0" fmla="*/ 0 w 2463662"/>
              <a:gd name="connsiteY0" fmla="*/ 0 h 1478645"/>
              <a:gd name="connsiteX1" fmla="*/ 877819 w 2463662"/>
              <a:gd name="connsiteY1" fmla="*/ 0 h 1478645"/>
              <a:gd name="connsiteX2" fmla="*/ 877819 w 2463662"/>
              <a:gd name="connsiteY2" fmla="*/ 1105159 h 1478645"/>
              <a:gd name="connsiteX3" fmla="*/ 2463662 w 2463662"/>
              <a:gd name="connsiteY3" fmla="*/ 1105159 h 1478645"/>
              <a:gd name="connsiteX4" fmla="*/ 2463662 w 2463662"/>
              <a:gd name="connsiteY4" fmla="*/ 1478645 h 1478645"/>
              <a:gd name="connsiteX5" fmla="*/ 0 w 2463662"/>
              <a:gd name="connsiteY5" fmla="*/ 1478645 h 1478645"/>
              <a:gd name="connsiteX6" fmla="*/ 0 w 2463662"/>
              <a:gd name="connsiteY6" fmla="*/ 0 h 1478645"/>
              <a:gd name="connsiteX0" fmla="*/ 877819 w 2463662"/>
              <a:gd name="connsiteY0" fmla="*/ 1105159 h 1478645"/>
              <a:gd name="connsiteX1" fmla="*/ 2463662 w 2463662"/>
              <a:gd name="connsiteY1" fmla="*/ 1105159 h 1478645"/>
              <a:gd name="connsiteX2" fmla="*/ 2463662 w 2463662"/>
              <a:gd name="connsiteY2" fmla="*/ 1478645 h 1478645"/>
              <a:gd name="connsiteX3" fmla="*/ 0 w 2463662"/>
              <a:gd name="connsiteY3" fmla="*/ 1478645 h 1478645"/>
              <a:gd name="connsiteX4" fmla="*/ 0 w 2463662"/>
              <a:gd name="connsiteY4" fmla="*/ 0 h 1478645"/>
              <a:gd name="connsiteX5" fmla="*/ 877819 w 2463662"/>
              <a:gd name="connsiteY5" fmla="*/ 0 h 1478645"/>
              <a:gd name="connsiteX6" fmla="*/ 969259 w 2463662"/>
              <a:gd name="connsiteY6" fmla="*/ 1196599 h 1478645"/>
              <a:gd name="connsiteX0" fmla="*/ 877819 w 2463662"/>
              <a:gd name="connsiteY0" fmla="*/ 1105159 h 1478645"/>
              <a:gd name="connsiteX1" fmla="*/ 2463662 w 2463662"/>
              <a:gd name="connsiteY1" fmla="*/ 1105159 h 1478645"/>
              <a:gd name="connsiteX2" fmla="*/ 2463662 w 2463662"/>
              <a:gd name="connsiteY2" fmla="*/ 1478645 h 1478645"/>
              <a:gd name="connsiteX3" fmla="*/ 0 w 2463662"/>
              <a:gd name="connsiteY3" fmla="*/ 1478645 h 1478645"/>
              <a:gd name="connsiteX4" fmla="*/ 0 w 2463662"/>
              <a:gd name="connsiteY4" fmla="*/ 0 h 1478645"/>
              <a:gd name="connsiteX5" fmla="*/ 877819 w 2463662"/>
              <a:gd name="connsiteY5" fmla="*/ 0 h 1478645"/>
              <a:gd name="connsiteX0" fmla="*/ 2463662 w 2463662"/>
              <a:gd name="connsiteY0" fmla="*/ 1105159 h 1478645"/>
              <a:gd name="connsiteX1" fmla="*/ 2463662 w 2463662"/>
              <a:gd name="connsiteY1" fmla="*/ 1478645 h 1478645"/>
              <a:gd name="connsiteX2" fmla="*/ 0 w 2463662"/>
              <a:gd name="connsiteY2" fmla="*/ 1478645 h 1478645"/>
              <a:gd name="connsiteX3" fmla="*/ 0 w 2463662"/>
              <a:gd name="connsiteY3" fmla="*/ 0 h 1478645"/>
              <a:gd name="connsiteX4" fmla="*/ 877819 w 2463662"/>
              <a:gd name="connsiteY4" fmla="*/ 0 h 1478645"/>
              <a:gd name="connsiteX0" fmla="*/ 2463662 w 2463662"/>
              <a:gd name="connsiteY0" fmla="*/ 1105159 h 1478645"/>
              <a:gd name="connsiteX1" fmla="*/ 2463662 w 2463662"/>
              <a:gd name="connsiteY1" fmla="*/ 1478645 h 1478645"/>
              <a:gd name="connsiteX2" fmla="*/ 0 w 2463662"/>
              <a:gd name="connsiteY2" fmla="*/ 1478645 h 1478645"/>
              <a:gd name="connsiteX3" fmla="*/ 0 w 2463662"/>
              <a:gd name="connsiteY3" fmla="*/ 0 h 1478645"/>
              <a:gd name="connsiteX0" fmla="*/ 2463662 w 2463662"/>
              <a:gd name="connsiteY0" fmla="*/ 0 h 373486"/>
              <a:gd name="connsiteX1" fmla="*/ 2463662 w 2463662"/>
              <a:gd name="connsiteY1" fmla="*/ 373486 h 373486"/>
              <a:gd name="connsiteX2" fmla="*/ 0 w 2463662"/>
              <a:gd name="connsiteY2" fmla="*/ 373486 h 373486"/>
            </a:gdLst>
            <a:ahLst/>
            <a:cxnLst>
              <a:cxn ang="0">
                <a:pos x="connsiteX0" y="connsiteY0"/>
              </a:cxn>
              <a:cxn ang="0">
                <a:pos x="connsiteX1" y="connsiteY1"/>
              </a:cxn>
              <a:cxn ang="0">
                <a:pos x="connsiteX2" y="connsiteY2"/>
              </a:cxn>
            </a:cxnLst>
            <a:rect l="l" t="t" r="r" b="b"/>
            <a:pathLst>
              <a:path w="2463662" h="373486">
                <a:moveTo>
                  <a:pt x="2463662" y="0"/>
                </a:moveTo>
                <a:lnTo>
                  <a:pt x="2463662" y="373486"/>
                </a:lnTo>
                <a:lnTo>
                  <a:pt x="0" y="373486"/>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1" name="矩形 50"/>
          <p:cNvSpPr/>
          <p:nvPr/>
        </p:nvSpPr>
        <p:spPr>
          <a:xfrm>
            <a:off x="7192671" y="4113227"/>
            <a:ext cx="3712007" cy="539353"/>
          </a:xfrm>
          <a:prstGeom prst="rect">
            <a:avLst/>
          </a:prstGeom>
          <a:solidFill>
            <a:srgbClr val="F6F6F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64"/>
          <p:cNvSpPr txBox="1"/>
          <p:nvPr/>
        </p:nvSpPr>
        <p:spPr>
          <a:xfrm>
            <a:off x="7325831" y="4138819"/>
            <a:ext cx="3578846" cy="461665"/>
          </a:xfrm>
          <a:prstGeom prst="rect">
            <a:avLst/>
          </a:prstGeom>
          <a:noFill/>
        </p:spPr>
        <p:txBody>
          <a:bodyPr wrap="square" rtlCol="0">
            <a:spAutoFit/>
          </a:bodyPr>
          <a:lstStyle>
            <a:defPPr>
              <a:defRPr lang="zh-CN"/>
            </a:defPPr>
            <a:lvl1pPr>
              <a:defRPr sz="1800">
                <a:solidFill>
                  <a:schemeClr val="tx1">
                    <a:lumMod val="75000"/>
                    <a:lumOff val="25000"/>
                  </a:schemeClr>
                </a:solidFill>
              </a:defRPr>
            </a:lvl1pPr>
          </a:lstStyle>
          <a:p>
            <a:pPr fontAlgn="ctr"/>
            <a:r>
              <a:rPr lang="en-US" altLang="zh-CN" dirty="0">
                <a:latin typeface="微软雅黑" panose="020B0503020204020204" pitchFamily="34" charset="-122"/>
                <a:ea typeface="微软雅黑" panose="020B0503020204020204" pitchFamily="34" charset="-122"/>
              </a:rPr>
              <a:t>PART 04      </a:t>
            </a:r>
            <a:r>
              <a:rPr lang="zh-CN" altLang="en-US" sz="2400" b="1" dirty="0">
                <a:latin typeface="微软雅黑" panose="020B0503020204020204" pitchFamily="34" charset="-122"/>
                <a:ea typeface="微软雅黑" panose="020B0503020204020204" pitchFamily="34" charset="-122"/>
              </a:rPr>
              <a:t>实施方案</a:t>
            </a:r>
          </a:p>
        </p:txBody>
      </p:sp>
      <p:sp>
        <p:nvSpPr>
          <p:cNvPr id="53" name="任意多边形 52"/>
          <p:cNvSpPr/>
          <p:nvPr/>
        </p:nvSpPr>
        <p:spPr>
          <a:xfrm>
            <a:off x="8326011" y="4129269"/>
            <a:ext cx="2578666" cy="539353"/>
          </a:xfrm>
          <a:custGeom>
            <a:avLst/>
            <a:gdLst>
              <a:gd name="connsiteX0" fmla="*/ 0 w 2463662"/>
              <a:gd name="connsiteY0" fmla="*/ 0 h 1478645"/>
              <a:gd name="connsiteX1" fmla="*/ 877819 w 2463662"/>
              <a:gd name="connsiteY1" fmla="*/ 0 h 1478645"/>
              <a:gd name="connsiteX2" fmla="*/ 877819 w 2463662"/>
              <a:gd name="connsiteY2" fmla="*/ 1105159 h 1478645"/>
              <a:gd name="connsiteX3" fmla="*/ 2463662 w 2463662"/>
              <a:gd name="connsiteY3" fmla="*/ 1105159 h 1478645"/>
              <a:gd name="connsiteX4" fmla="*/ 2463662 w 2463662"/>
              <a:gd name="connsiteY4" fmla="*/ 1478645 h 1478645"/>
              <a:gd name="connsiteX5" fmla="*/ 0 w 2463662"/>
              <a:gd name="connsiteY5" fmla="*/ 1478645 h 1478645"/>
              <a:gd name="connsiteX6" fmla="*/ 0 w 2463662"/>
              <a:gd name="connsiteY6" fmla="*/ 0 h 1478645"/>
              <a:gd name="connsiteX0" fmla="*/ 877819 w 2463662"/>
              <a:gd name="connsiteY0" fmla="*/ 1105159 h 1478645"/>
              <a:gd name="connsiteX1" fmla="*/ 2463662 w 2463662"/>
              <a:gd name="connsiteY1" fmla="*/ 1105159 h 1478645"/>
              <a:gd name="connsiteX2" fmla="*/ 2463662 w 2463662"/>
              <a:gd name="connsiteY2" fmla="*/ 1478645 h 1478645"/>
              <a:gd name="connsiteX3" fmla="*/ 0 w 2463662"/>
              <a:gd name="connsiteY3" fmla="*/ 1478645 h 1478645"/>
              <a:gd name="connsiteX4" fmla="*/ 0 w 2463662"/>
              <a:gd name="connsiteY4" fmla="*/ 0 h 1478645"/>
              <a:gd name="connsiteX5" fmla="*/ 877819 w 2463662"/>
              <a:gd name="connsiteY5" fmla="*/ 0 h 1478645"/>
              <a:gd name="connsiteX6" fmla="*/ 969259 w 2463662"/>
              <a:gd name="connsiteY6" fmla="*/ 1196599 h 1478645"/>
              <a:gd name="connsiteX0" fmla="*/ 877819 w 2463662"/>
              <a:gd name="connsiteY0" fmla="*/ 1105159 h 1478645"/>
              <a:gd name="connsiteX1" fmla="*/ 2463662 w 2463662"/>
              <a:gd name="connsiteY1" fmla="*/ 1105159 h 1478645"/>
              <a:gd name="connsiteX2" fmla="*/ 2463662 w 2463662"/>
              <a:gd name="connsiteY2" fmla="*/ 1478645 h 1478645"/>
              <a:gd name="connsiteX3" fmla="*/ 0 w 2463662"/>
              <a:gd name="connsiteY3" fmla="*/ 1478645 h 1478645"/>
              <a:gd name="connsiteX4" fmla="*/ 0 w 2463662"/>
              <a:gd name="connsiteY4" fmla="*/ 0 h 1478645"/>
              <a:gd name="connsiteX5" fmla="*/ 877819 w 2463662"/>
              <a:gd name="connsiteY5" fmla="*/ 0 h 1478645"/>
              <a:gd name="connsiteX0" fmla="*/ 2463662 w 2463662"/>
              <a:gd name="connsiteY0" fmla="*/ 1105159 h 1478645"/>
              <a:gd name="connsiteX1" fmla="*/ 2463662 w 2463662"/>
              <a:gd name="connsiteY1" fmla="*/ 1478645 h 1478645"/>
              <a:gd name="connsiteX2" fmla="*/ 0 w 2463662"/>
              <a:gd name="connsiteY2" fmla="*/ 1478645 h 1478645"/>
              <a:gd name="connsiteX3" fmla="*/ 0 w 2463662"/>
              <a:gd name="connsiteY3" fmla="*/ 0 h 1478645"/>
              <a:gd name="connsiteX4" fmla="*/ 877819 w 2463662"/>
              <a:gd name="connsiteY4" fmla="*/ 0 h 1478645"/>
              <a:gd name="connsiteX0" fmla="*/ 2463662 w 2463662"/>
              <a:gd name="connsiteY0" fmla="*/ 1105159 h 1478645"/>
              <a:gd name="connsiteX1" fmla="*/ 2463662 w 2463662"/>
              <a:gd name="connsiteY1" fmla="*/ 1478645 h 1478645"/>
              <a:gd name="connsiteX2" fmla="*/ 0 w 2463662"/>
              <a:gd name="connsiteY2" fmla="*/ 1478645 h 1478645"/>
              <a:gd name="connsiteX3" fmla="*/ 0 w 2463662"/>
              <a:gd name="connsiteY3" fmla="*/ 0 h 1478645"/>
              <a:gd name="connsiteX0" fmla="*/ 2463662 w 2463662"/>
              <a:gd name="connsiteY0" fmla="*/ 0 h 373486"/>
              <a:gd name="connsiteX1" fmla="*/ 2463662 w 2463662"/>
              <a:gd name="connsiteY1" fmla="*/ 373486 h 373486"/>
              <a:gd name="connsiteX2" fmla="*/ 0 w 2463662"/>
              <a:gd name="connsiteY2" fmla="*/ 373486 h 373486"/>
            </a:gdLst>
            <a:ahLst/>
            <a:cxnLst>
              <a:cxn ang="0">
                <a:pos x="connsiteX0" y="connsiteY0"/>
              </a:cxn>
              <a:cxn ang="0">
                <a:pos x="connsiteX1" y="connsiteY1"/>
              </a:cxn>
              <a:cxn ang="0">
                <a:pos x="connsiteX2" y="connsiteY2"/>
              </a:cxn>
            </a:cxnLst>
            <a:rect l="l" t="t" r="r" b="b"/>
            <a:pathLst>
              <a:path w="2463662" h="373486">
                <a:moveTo>
                  <a:pt x="2463662" y="0"/>
                </a:moveTo>
                <a:lnTo>
                  <a:pt x="2463662" y="373486"/>
                </a:lnTo>
                <a:lnTo>
                  <a:pt x="0" y="373486"/>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矩形 18">
            <a:extLst>
              <a:ext uri="{FF2B5EF4-FFF2-40B4-BE49-F238E27FC236}">
                <a16:creationId xmlns:a16="http://schemas.microsoft.com/office/drawing/2014/main" id="{CA0073B0-47BB-4303-9137-89313CC2EEB4}"/>
              </a:ext>
            </a:extLst>
          </p:cNvPr>
          <p:cNvSpPr/>
          <p:nvPr/>
        </p:nvSpPr>
        <p:spPr>
          <a:xfrm>
            <a:off x="7192671" y="5428202"/>
            <a:ext cx="3712007" cy="539353"/>
          </a:xfrm>
          <a:prstGeom prst="rect">
            <a:avLst/>
          </a:prstGeom>
          <a:solidFill>
            <a:srgbClr val="F6F6F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64">
            <a:extLst>
              <a:ext uri="{FF2B5EF4-FFF2-40B4-BE49-F238E27FC236}">
                <a16:creationId xmlns:a16="http://schemas.microsoft.com/office/drawing/2014/main" id="{3F287C38-3FDC-4AC8-A00F-D6387121241F}"/>
              </a:ext>
            </a:extLst>
          </p:cNvPr>
          <p:cNvSpPr txBox="1"/>
          <p:nvPr/>
        </p:nvSpPr>
        <p:spPr>
          <a:xfrm>
            <a:off x="7325831" y="5453794"/>
            <a:ext cx="3578846" cy="461665"/>
          </a:xfrm>
          <a:prstGeom prst="rect">
            <a:avLst/>
          </a:prstGeom>
          <a:noFill/>
        </p:spPr>
        <p:txBody>
          <a:bodyPr wrap="square" rtlCol="0">
            <a:spAutoFit/>
          </a:bodyPr>
          <a:lstStyle>
            <a:defPPr>
              <a:defRPr lang="zh-CN"/>
            </a:defPPr>
            <a:lvl1pPr>
              <a:defRPr sz="1800">
                <a:solidFill>
                  <a:schemeClr val="tx1">
                    <a:lumMod val="75000"/>
                    <a:lumOff val="25000"/>
                  </a:schemeClr>
                </a:solidFill>
              </a:defRPr>
            </a:lvl1pPr>
          </a:lstStyle>
          <a:p>
            <a:pPr fontAlgn="ctr"/>
            <a:r>
              <a:rPr lang="en-US" altLang="zh-CN" dirty="0">
                <a:latin typeface="微软雅黑" panose="020B0503020204020204" pitchFamily="34" charset="-122"/>
                <a:ea typeface="微软雅黑" panose="020B0503020204020204" pitchFamily="34" charset="-122"/>
              </a:rPr>
              <a:t>PART 05     </a:t>
            </a:r>
            <a:r>
              <a:rPr lang="zh-CN" altLang="en-US" sz="2400" b="1" dirty="0">
                <a:latin typeface="微软雅黑" panose="020B0503020204020204" pitchFamily="34" charset="-122"/>
                <a:ea typeface="微软雅黑" panose="020B0503020204020204" pitchFamily="34" charset="-122"/>
              </a:rPr>
              <a:t>安排及预算</a:t>
            </a:r>
          </a:p>
        </p:txBody>
      </p:sp>
      <p:sp>
        <p:nvSpPr>
          <p:cNvPr id="22" name="任意多边形 52">
            <a:extLst>
              <a:ext uri="{FF2B5EF4-FFF2-40B4-BE49-F238E27FC236}">
                <a16:creationId xmlns:a16="http://schemas.microsoft.com/office/drawing/2014/main" id="{16A17C87-0708-4AA3-BBF6-DCDB3738C842}"/>
              </a:ext>
            </a:extLst>
          </p:cNvPr>
          <p:cNvSpPr/>
          <p:nvPr/>
        </p:nvSpPr>
        <p:spPr>
          <a:xfrm>
            <a:off x="8326011" y="5444244"/>
            <a:ext cx="2578666" cy="539353"/>
          </a:xfrm>
          <a:custGeom>
            <a:avLst/>
            <a:gdLst>
              <a:gd name="connsiteX0" fmla="*/ 0 w 2463662"/>
              <a:gd name="connsiteY0" fmla="*/ 0 h 1478645"/>
              <a:gd name="connsiteX1" fmla="*/ 877819 w 2463662"/>
              <a:gd name="connsiteY1" fmla="*/ 0 h 1478645"/>
              <a:gd name="connsiteX2" fmla="*/ 877819 w 2463662"/>
              <a:gd name="connsiteY2" fmla="*/ 1105159 h 1478645"/>
              <a:gd name="connsiteX3" fmla="*/ 2463662 w 2463662"/>
              <a:gd name="connsiteY3" fmla="*/ 1105159 h 1478645"/>
              <a:gd name="connsiteX4" fmla="*/ 2463662 w 2463662"/>
              <a:gd name="connsiteY4" fmla="*/ 1478645 h 1478645"/>
              <a:gd name="connsiteX5" fmla="*/ 0 w 2463662"/>
              <a:gd name="connsiteY5" fmla="*/ 1478645 h 1478645"/>
              <a:gd name="connsiteX6" fmla="*/ 0 w 2463662"/>
              <a:gd name="connsiteY6" fmla="*/ 0 h 1478645"/>
              <a:gd name="connsiteX0" fmla="*/ 877819 w 2463662"/>
              <a:gd name="connsiteY0" fmla="*/ 1105159 h 1478645"/>
              <a:gd name="connsiteX1" fmla="*/ 2463662 w 2463662"/>
              <a:gd name="connsiteY1" fmla="*/ 1105159 h 1478645"/>
              <a:gd name="connsiteX2" fmla="*/ 2463662 w 2463662"/>
              <a:gd name="connsiteY2" fmla="*/ 1478645 h 1478645"/>
              <a:gd name="connsiteX3" fmla="*/ 0 w 2463662"/>
              <a:gd name="connsiteY3" fmla="*/ 1478645 h 1478645"/>
              <a:gd name="connsiteX4" fmla="*/ 0 w 2463662"/>
              <a:gd name="connsiteY4" fmla="*/ 0 h 1478645"/>
              <a:gd name="connsiteX5" fmla="*/ 877819 w 2463662"/>
              <a:gd name="connsiteY5" fmla="*/ 0 h 1478645"/>
              <a:gd name="connsiteX6" fmla="*/ 969259 w 2463662"/>
              <a:gd name="connsiteY6" fmla="*/ 1196599 h 1478645"/>
              <a:gd name="connsiteX0" fmla="*/ 877819 w 2463662"/>
              <a:gd name="connsiteY0" fmla="*/ 1105159 h 1478645"/>
              <a:gd name="connsiteX1" fmla="*/ 2463662 w 2463662"/>
              <a:gd name="connsiteY1" fmla="*/ 1105159 h 1478645"/>
              <a:gd name="connsiteX2" fmla="*/ 2463662 w 2463662"/>
              <a:gd name="connsiteY2" fmla="*/ 1478645 h 1478645"/>
              <a:gd name="connsiteX3" fmla="*/ 0 w 2463662"/>
              <a:gd name="connsiteY3" fmla="*/ 1478645 h 1478645"/>
              <a:gd name="connsiteX4" fmla="*/ 0 w 2463662"/>
              <a:gd name="connsiteY4" fmla="*/ 0 h 1478645"/>
              <a:gd name="connsiteX5" fmla="*/ 877819 w 2463662"/>
              <a:gd name="connsiteY5" fmla="*/ 0 h 1478645"/>
              <a:gd name="connsiteX0" fmla="*/ 2463662 w 2463662"/>
              <a:gd name="connsiteY0" fmla="*/ 1105159 h 1478645"/>
              <a:gd name="connsiteX1" fmla="*/ 2463662 w 2463662"/>
              <a:gd name="connsiteY1" fmla="*/ 1478645 h 1478645"/>
              <a:gd name="connsiteX2" fmla="*/ 0 w 2463662"/>
              <a:gd name="connsiteY2" fmla="*/ 1478645 h 1478645"/>
              <a:gd name="connsiteX3" fmla="*/ 0 w 2463662"/>
              <a:gd name="connsiteY3" fmla="*/ 0 h 1478645"/>
              <a:gd name="connsiteX4" fmla="*/ 877819 w 2463662"/>
              <a:gd name="connsiteY4" fmla="*/ 0 h 1478645"/>
              <a:gd name="connsiteX0" fmla="*/ 2463662 w 2463662"/>
              <a:gd name="connsiteY0" fmla="*/ 1105159 h 1478645"/>
              <a:gd name="connsiteX1" fmla="*/ 2463662 w 2463662"/>
              <a:gd name="connsiteY1" fmla="*/ 1478645 h 1478645"/>
              <a:gd name="connsiteX2" fmla="*/ 0 w 2463662"/>
              <a:gd name="connsiteY2" fmla="*/ 1478645 h 1478645"/>
              <a:gd name="connsiteX3" fmla="*/ 0 w 2463662"/>
              <a:gd name="connsiteY3" fmla="*/ 0 h 1478645"/>
              <a:gd name="connsiteX0" fmla="*/ 2463662 w 2463662"/>
              <a:gd name="connsiteY0" fmla="*/ 0 h 373486"/>
              <a:gd name="connsiteX1" fmla="*/ 2463662 w 2463662"/>
              <a:gd name="connsiteY1" fmla="*/ 373486 h 373486"/>
              <a:gd name="connsiteX2" fmla="*/ 0 w 2463662"/>
              <a:gd name="connsiteY2" fmla="*/ 373486 h 373486"/>
            </a:gdLst>
            <a:ahLst/>
            <a:cxnLst>
              <a:cxn ang="0">
                <a:pos x="connsiteX0" y="connsiteY0"/>
              </a:cxn>
              <a:cxn ang="0">
                <a:pos x="connsiteX1" y="connsiteY1"/>
              </a:cxn>
              <a:cxn ang="0">
                <a:pos x="connsiteX2" y="connsiteY2"/>
              </a:cxn>
            </a:cxnLst>
            <a:rect l="l" t="t" r="r" b="b"/>
            <a:pathLst>
              <a:path w="2463662" h="373486">
                <a:moveTo>
                  <a:pt x="2463662" y="0"/>
                </a:moveTo>
                <a:lnTo>
                  <a:pt x="2463662" y="373486"/>
                </a:lnTo>
                <a:lnTo>
                  <a:pt x="0" y="373486"/>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4" name="图片 23">
            <a:extLst>
              <a:ext uri="{FF2B5EF4-FFF2-40B4-BE49-F238E27FC236}">
                <a16:creationId xmlns:a16="http://schemas.microsoft.com/office/drawing/2014/main" id="{D503B843-48B4-4571-9BA5-CC1E13EBD2B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7000"/>
                    </a14:imgEffect>
                    <a14:imgEffect>
                      <a14:colorTemperature colorTemp="5396"/>
                    </a14:imgEffect>
                    <a14:imgEffect>
                      <a14:saturation sat="92000"/>
                    </a14:imgEffect>
                    <a14:imgEffect>
                      <a14:brightnessContrast contrast="2000"/>
                    </a14:imgEffect>
                  </a14:imgLayer>
                </a14:imgProps>
              </a:ext>
              <a:ext uri="{28A0092B-C50C-407E-A947-70E740481C1C}">
                <a14:useLocalDpi xmlns:a14="http://schemas.microsoft.com/office/drawing/2010/main" val="0"/>
              </a:ext>
            </a:extLst>
          </a:blip>
          <a:stretch>
            <a:fillRect/>
          </a:stretch>
        </p:blipFill>
        <p:spPr>
          <a:xfrm>
            <a:off x="-405577" y="542028"/>
            <a:ext cx="4854762" cy="6798379"/>
          </a:xfrm>
          <a:prstGeom prst="rect">
            <a:avLst/>
          </a:prstGeom>
          <a:effectLst>
            <a:outerShdw blurRad="50800" dist="1066800" dir="15840000" sx="1000" sy="1000" algn="ctr" rotWithShape="0">
              <a:srgbClr val="000000">
                <a:alpha val="0"/>
              </a:srgbClr>
            </a:outerShdw>
            <a:reflection blurRad="88900" stA="97000" endPos="65000" dist="50800" dir="5400000" sy="-100000" algn="bl" rotWithShape="0"/>
          </a:effectLst>
        </p:spPr>
      </p:pic>
    </p:spTree>
    <p:extLst>
      <p:ext uri="{BB962C8B-B14F-4D97-AF65-F5344CB8AC3E}">
        <p14:creationId xmlns:p14="http://schemas.microsoft.com/office/powerpoint/2010/main" val="2063282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350" fill="hold"/>
                                            <p:tgtEl>
                                              <p:spTgt spid="27"/>
                                            </p:tgtEl>
                                            <p:attrNameLst>
                                              <p:attrName>ppt_w</p:attrName>
                                            </p:attrNameLst>
                                          </p:cBhvr>
                                          <p:tavLst>
                                            <p:tav tm="0">
                                              <p:val>
                                                <p:fltVal val="0"/>
                                              </p:val>
                                            </p:tav>
                                            <p:tav tm="100000">
                                              <p:val>
                                                <p:strVal val="#ppt_w"/>
                                              </p:val>
                                            </p:tav>
                                          </p:tavLst>
                                        </p:anim>
                                        <p:anim calcmode="lin" valueType="num">
                                          <p:cBhvr>
                                            <p:cTn id="8" dur="350" fill="hold"/>
                                            <p:tgtEl>
                                              <p:spTgt spid="27"/>
                                            </p:tgtEl>
                                            <p:attrNameLst>
                                              <p:attrName>ppt_h</p:attrName>
                                            </p:attrNameLst>
                                          </p:cBhvr>
                                          <p:tavLst>
                                            <p:tav tm="0">
                                              <p:val>
                                                <p:fltVal val="0"/>
                                              </p:val>
                                            </p:tav>
                                            <p:tav tm="100000">
                                              <p:val>
                                                <p:strVal val="#ppt_h"/>
                                              </p:val>
                                            </p:tav>
                                          </p:tavLst>
                                        </p:anim>
                                        <p:anim calcmode="lin" valueType="num">
                                          <p:cBhvr>
                                            <p:cTn id="9" dur="350" fill="hold"/>
                                            <p:tgtEl>
                                              <p:spTgt spid="27"/>
                                            </p:tgtEl>
                                            <p:attrNameLst>
                                              <p:attrName>style.rotation</p:attrName>
                                            </p:attrNameLst>
                                          </p:cBhvr>
                                          <p:tavLst>
                                            <p:tav tm="0">
                                              <p:val>
                                                <p:fltVal val="360"/>
                                              </p:val>
                                            </p:tav>
                                            <p:tav tm="100000">
                                              <p:val>
                                                <p:fltVal val="0"/>
                                              </p:val>
                                            </p:tav>
                                          </p:tavLst>
                                        </p:anim>
                                        <p:animEffect transition="in" filter="fade">
                                          <p:cBhvr>
                                            <p:cTn id="10" dur="350"/>
                                            <p:tgtEl>
                                              <p:spTgt spid="27"/>
                                            </p:tgtEl>
                                          </p:cBhvr>
                                        </p:animEffect>
                                      </p:childTnLst>
                                    </p:cTn>
                                  </p:par>
                                  <p:par>
                                    <p:cTn id="11" presetID="23" presetClass="entr" presetSubtype="32" fill="hold" grpId="0" nodeType="withEffect">
                                      <p:stCondLst>
                                        <p:cond delay="350"/>
                                      </p:stCondLst>
                                      <p:childTnLst>
                                        <p:set>
                                          <p:cBhvr>
                                            <p:cTn id="12" dur="1" fill="hold">
                                              <p:stCondLst>
                                                <p:cond delay="0"/>
                                              </p:stCondLst>
                                            </p:cTn>
                                            <p:tgtEl>
                                              <p:spTgt spid="35"/>
                                            </p:tgtEl>
                                            <p:attrNameLst>
                                              <p:attrName>style.visibility</p:attrName>
                                            </p:attrNameLst>
                                          </p:cBhvr>
                                          <p:to>
                                            <p:strVal val="visible"/>
                                          </p:to>
                                        </p:set>
                                        <p:anim calcmode="lin" valueType="num">
                                          <p:cBhvr>
                                            <p:cTn id="13" dur="350" fill="hold"/>
                                            <p:tgtEl>
                                              <p:spTgt spid="35"/>
                                            </p:tgtEl>
                                            <p:attrNameLst>
                                              <p:attrName>ppt_w</p:attrName>
                                            </p:attrNameLst>
                                          </p:cBhvr>
                                          <p:tavLst>
                                            <p:tav tm="0">
                                              <p:val>
                                                <p:strVal val="4*#ppt_w"/>
                                              </p:val>
                                            </p:tav>
                                            <p:tav tm="100000">
                                              <p:val>
                                                <p:strVal val="#ppt_w"/>
                                              </p:val>
                                            </p:tav>
                                          </p:tavLst>
                                        </p:anim>
                                        <p:anim calcmode="lin" valueType="num">
                                          <p:cBhvr>
                                            <p:cTn id="14" dur="350" fill="hold"/>
                                            <p:tgtEl>
                                              <p:spTgt spid="35"/>
                                            </p:tgtEl>
                                            <p:attrNameLst>
                                              <p:attrName>ppt_h</p:attrName>
                                            </p:attrNameLst>
                                          </p:cBhvr>
                                          <p:tavLst>
                                            <p:tav tm="0">
                                              <p:val>
                                                <p:strVal val="4*#ppt_h"/>
                                              </p:val>
                                            </p:tav>
                                            <p:tav tm="100000">
                                              <p:val>
                                                <p:strVal val="#ppt_h"/>
                                              </p:val>
                                            </p:tav>
                                          </p:tavLst>
                                        </p:anim>
                                      </p:childTnLst>
                                    </p:cTn>
                                  </p:par>
                                </p:childTnLst>
                              </p:cTn>
                            </p:par>
                            <p:par>
                              <p:cTn id="15" fill="hold">
                                <p:stCondLst>
                                  <p:cond delay="700"/>
                                </p:stCondLst>
                                <p:childTnLst>
                                  <p:par>
                                    <p:cTn id="16" presetID="9"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childTnLst>
                              </p:cTn>
                            </p:par>
                            <p:par>
                              <p:cTn id="19" fill="hold">
                                <p:stCondLst>
                                  <p:cond delay="1200"/>
                                </p:stCondLst>
                                <p:childTnLst>
                                  <p:par>
                                    <p:cTn id="20" presetID="2" presetClass="entr" presetSubtype="2" fill="hold" grpId="0" nodeType="afterEffect" p14:presetBounceEnd="42000">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14:bounceEnd="42000">
                                          <p:cBhvr additive="base">
                                            <p:cTn id="22" dur="500" fill="hold"/>
                                            <p:tgtEl>
                                              <p:spTgt spid="14"/>
                                            </p:tgtEl>
                                            <p:attrNameLst>
                                              <p:attrName>ppt_x</p:attrName>
                                            </p:attrNameLst>
                                          </p:cBhvr>
                                          <p:tavLst>
                                            <p:tav tm="0">
                                              <p:val>
                                                <p:strVal val="1+#ppt_w/2"/>
                                              </p:val>
                                            </p:tav>
                                            <p:tav tm="100000">
                                              <p:val>
                                                <p:strVal val="#ppt_x"/>
                                              </p:val>
                                            </p:tav>
                                          </p:tavLst>
                                        </p:anim>
                                        <p:anim calcmode="lin" valueType="num" p14:bounceEnd="42000">
                                          <p:cBhvr additive="base">
                                            <p:cTn id="23" dur="500" fill="hold"/>
                                            <p:tgtEl>
                                              <p:spTgt spid="14"/>
                                            </p:tgtEl>
                                            <p:attrNameLst>
                                              <p:attrName>ppt_y</p:attrName>
                                            </p:attrNameLst>
                                          </p:cBhvr>
                                          <p:tavLst>
                                            <p:tav tm="0">
                                              <p:val>
                                                <p:strVal val="#ppt_y"/>
                                              </p:val>
                                            </p:tav>
                                            <p:tav tm="100000">
                                              <p:val>
                                                <p:strVal val="#ppt_y"/>
                                              </p:val>
                                            </p:tav>
                                          </p:tavLst>
                                        </p:anim>
                                      </p:childTnLst>
                                    </p:cTn>
                                  </p:par>
                                </p:childTnLst>
                              </p:cTn>
                            </p:par>
                            <p:par>
                              <p:cTn id="24" fill="hold">
                                <p:stCondLst>
                                  <p:cond delay="1700"/>
                                </p:stCondLst>
                                <p:childTnLst>
                                  <p:par>
                                    <p:cTn id="25" presetID="2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2200"/>
                                </p:stCondLst>
                                <p:childTnLst>
                                  <p:par>
                                    <p:cTn id="29" presetID="18" presetClass="entr" presetSubtype="12"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strips(downLeft)">
                                          <p:cBhvr>
                                            <p:cTn id="31" dur="400"/>
                                            <p:tgtEl>
                                              <p:spTgt spid="38"/>
                                            </p:tgtEl>
                                          </p:cBhvr>
                                        </p:animEffect>
                                      </p:childTnLst>
                                    </p:cTn>
                                  </p:par>
                                </p:childTnLst>
                              </p:cTn>
                            </p:par>
                            <p:par>
                              <p:cTn id="32" fill="hold">
                                <p:stCondLst>
                                  <p:cond delay="2600"/>
                                </p:stCondLst>
                                <p:childTnLst>
                                  <p:par>
                                    <p:cTn id="33" presetID="2" presetClass="entr" presetSubtype="2" fill="hold" grpId="0" nodeType="afterEffect" p14:presetBounceEnd="42000">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14:bounceEnd="42000">
                                          <p:cBhvr additive="base">
                                            <p:cTn id="35" dur="500" fill="hold"/>
                                            <p:tgtEl>
                                              <p:spTgt spid="43"/>
                                            </p:tgtEl>
                                            <p:attrNameLst>
                                              <p:attrName>ppt_x</p:attrName>
                                            </p:attrNameLst>
                                          </p:cBhvr>
                                          <p:tavLst>
                                            <p:tav tm="0">
                                              <p:val>
                                                <p:strVal val="1+#ppt_w/2"/>
                                              </p:val>
                                            </p:tav>
                                            <p:tav tm="100000">
                                              <p:val>
                                                <p:strVal val="#ppt_x"/>
                                              </p:val>
                                            </p:tav>
                                          </p:tavLst>
                                        </p:anim>
                                        <p:anim calcmode="lin" valueType="num" p14:bounceEnd="42000">
                                          <p:cBhvr additive="base">
                                            <p:cTn id="36" dur="500" fill="hold"/>
                                            <p:tgtEl>
                                              <p:spTgt spid="43"/>
                                            </p:tgtEl>
                                            <p:attrNameLst>
                                              <p:attrName>ppt_y</p:attrName>
                                            </p:attrNameLst>
                                          </p:cBhvr>
                                          <p:tavLst>
                                            <p:tav tm="0">
                                              <p:val>
                                                <p:strVal val="#ppt_y"/>
                                              </p:val>
                                            </p:tav>
                                            <p:tav tm="100000">
                                              <p:val>
                                                <p:strVal val="#ppt_y"/>
                                              </p:val>
                                            </p:tav>
                                          </p:tavLst>
                                        </p:anim>
                                      </p:childTnLst>
                                    </p:cTn>
                                  </p:par>
                                </p:childTnLst>
                              </p:cTn>
                            </p:par>
                            <p:par>
                              <p:cTn id="37" fill="hold">
                                <p:stCondLst>
                                  <p:cond delay="3100"/>
                                </p:stCondLst>
                                <p:childTnLst>
                                  <p:par>
                                    <p:cTn id="38" presetID="22" presetClass="entr" presetSubtype="8" fill="hold" grpId="0" nodeType="after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left)">
                                          <p:cBhvr>
                                            <p:cTn id="40" dur="500"/>
                                            <p:tgtEl>
                                              <p:spTgt spid="44"/>
                                            </p:tgtEl>
                                          </p:cBhvr>
                                        </p:animEffect>
                                      </p:childTnLst>
                                    </p:cTn>
                                  </p:par>
                                </p:childTnLst>
                              </p:cTn>
                            </p:par>
                            <p:par>
                              <p:cTn id="41" fill="hold">
                                <p:stCondLst>
                                  <p:cond delay="3600"/>
                                </p:stCondLst>
                                <p:childTnLst>
                                  <p:par>
                                    <p:cTn id="42" presetID="18" presetClass="entr" presetSubtype="12" fill="hold" grpId="0" nodeType="after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strips(downLeft)">
                                          <p:cBhvr>
                                            <p:cTn id="44" dur="400"/>
                                            <p:tgtEl>
                                              <p:spTgt spid="45"/>
                                            </p:tgtEl>
                                          </p:cBhvr>
                                        </p:animEffect>
                                      </p:childTnLst>
                                    </p:cTn>
                                  </p:par>
                                </p:childTnLst>
                              </p:cTn>
                            </p:par>
                            <p:par>
                              <p:cTn id="45" fill="hold">
                                <p:stCondLst>
                                  <p:cond delay="4000"/>
                                </p:stCondLst>
                                <p:childTnLst>
                                  <p:par>
                                    <p:cTn id="46" presetID="2" presetClass="entr" presetSubtype="2" fill="hold" grpId="0" nodeType="afterEffect" p14:presetBounceEnd="42000">
                                      <p:stCondLst>
                                        <p:cond delay="0"/>
                                      </p:stCondLst>
                                      <p:childTnLst>
                                        <p:set>
                                          <p:cBhvr>
                                            <p:cTn id="47" dur="1" fill="hold">
                                              <p:stCondLst>
                                                <p:cond delay="0"/>
                                              </p:stCondLst>
                                            </p:cTn>
                                            <p:tgtEl>
                                              <p:spTgt spid="47"/>
                                            </p:tgtEl>
                                            <p:attrNameLst>
                                              <p:attrName>style.visibility</p:attrName>
                                            </p:attrNameLst>
                                          </p:cBhvr>
                                          <p:to>
                                            <p:strVal val="visible"/>
                                          </p:to>
                                        </p:set>
                                        <p:anim calcmode="lin" valueType="num" p14:bounceEnd="42000">
                                          <p:cBhvr additive="base">
                                            <p:cTn id="48" dur="500" fill="hold"/>
                                            <p:tgtEl>
                                              <p:spTgt spid="47"/>
                                            </p:tgtEl>
                                            <p:attrNameLst>
                                              <p:attrName>ppt_x</p:attrName>
                                            </p:attrNameLst>
                                          </p:cBhvr>
                                          <p:tavLst>
                                            <p:tav tm="0">
                                              <p:val>
                                                <p:strVal val="1+#ppt_w/2"/>
                                              </p:val>
                                            </p:tav>
                                            <p:tav tm="100000">
                                              <p:val>
                                                <p:strVal val="#ppt_x"/>
                                              </p:val>
                                            </p:tav>
                                          </p:tavLst>
                                        </p:anim>
                                        <p:anim calcmode="lin" valueType="num" p14:bounceEnd="42000">
                                          <p:cBhvr additive="base">
                                            <p:cTn id="49" dur="500" fill="hold"/>
                                            <p:tgtEl>
                                              <p:spTgt spid="47"/>
                                            </p:tgtEl>
                                            <p:attrNameLst>
                                              <p:attrName>ppt_y</p:attrName>
                                            </p:attrNameLst>
                                          </p:cBhvr>
                                          <p:tavLst>
                                            <p:tav tm="0">
                                              <p:val>
                                                <p:strVal val="#ppt_y"/>
                                              </p:val>
                                            </p:tav>
                                            <p:tav tm="100000">
                                              <p:val>
                                                <p:strVal val="#ppt_y"/>
                                              </p:val>
                                            </p:tav>
                                          </p:tavLst>
                                        </p:anim>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left)">
                                          <p:cBhvr>
                                            <p:cTn id="53" dur="500"/>
                                            <p:tgtEl>
                                              <p:spTgt spid="48"/>
                                            </p:tgtEl>
                                          </p:cBhvr>
                                        </p:animEffect>
                                      </p:childTnLst>
                                    </p:cTn>
                                  </p:par>
                                </p:childTnLst>
                              </p:cTn>
                            </p:par>
                            <p:par>
                              <p:cTn id="54" fill="hold">
                                <p:stCondLst>
                                  <p:cond delay="5000"/>
                                </p:stCondLst>
                                <p:childTnLst>
                                  <p:par>
                                    <p:cTn id="55" presetID="18" presetClass="entr" presetSubtype="12" fill="hold" grpId="0" nodeType="after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strips(downLeft)">
                                          <p:cBhvr>
                                            <p:cTn id="57" dur="400"/>
                                            <p:tgtEl>
                                              <p:spTgt spid="49"/>
                                            </p:tgtEl>
                                          </p:cBhvr>
                                        </p:animEffect>
                                      </p:childTnLst>
                                    </p:cTn>
                                  </p:par>
                                </p:childTnLst>
                              </p:cTn>
                            </p:par>
                            <p:par>
                              <p:cTn id="58" fill="hold">
                                <p:stCondLst>
                                  <p:cond delay="5400"/>
                                </p:stCondLst>
                                <p:childTnLst>
                                  <p:par>
                                    <p:cTn id="59" presetID="2" presetClass="entr" presetSubtype="2" fill="hold" grpId="0" nodeType="afterEffect" p14:presetBounceEnd="42000">
                                      <p:stCondLst>
                                        <p:cond delay="0"/>
                                      </p:stCondLst>
                                      <p:childTnLst>
                                        <p:set>
                                          <p:cBhvr>
                                            <p:cTn id="60" dur="1" fill="hold">
                                              <p:stCondLst>
                                                <p:cond delay="0"/>
                                              </p:stCondLst>
                                            </p:cTn>
                                            <p:tgtEl>
                                              <p:spTgt spid="51"/>
                                            </p:tgtEl>
                                            <p:attrNameLst>
                                              <p:attrName>style.visibility</p:attrName>
                                            </p:attrNameLst>
                                          </p:cBhvr>
                                          <p:to>
                                            <p:strVal val="visible"/>
                                          </p:to>
                                        </p:set>
                                        <p:anim calcmode="lin" valueType="num" p14:bounceEnd="42000">
                                          <p:cBhvr additive="base">
                                            <p:cTn id="61" dur="500" fill="hold"/>
                                            <p:tgtEl>
                                              <p:spTgt spid="51"/>
                                            </p:tgtEl>
                                            <p:attrNameLst>
                                              <p:attrName>ppt_x</p:attrName>
                                            </p:attrNameLst>
                                          </p:cBhvr>
                                          <p:tavLst>
                                            <p:tav tm="0">
                                              <p:val>
                                                <p:strVal val="1+#ppt_w/2"/>
                                              </p:val>
                                            </p:tav>
                                            <p:tav tm="100000">
                                              <p:val>
                                                <p:strVal val="#ppt_x"/>
                                              </p:val>
                                            </p:tav>
                                          </p:tavLst>
                                        </p:anim>
                                        <p:anim calcmode="lin" valueType="num" p14:bounceEnd="42000">
                                          <p:cBhvr additive="base">
                                            <p:cTn id="62" dur="500" fill="hold"/>
                                            <p:tgtEl>
                                              <p:spTgt spid="51"/>
                                            </p:tgtEl>
                                            <p:attrNameLst>
                                              <p:attrName>ppt_y</p:attrName>
                                            </p:attrNameLst>
                                          </p:cBhvr>
                                          <p:tavLst>
                                            <p:tav tm="0">
                                              <p:val>
                                                <p:strVal val="#ppt_y"/>
                                              </p:val>
                                            </p:tav>
                                            <p:tav tm="100000">
                                              <p:val>
                                                <p:strVal val="#ppt_y"/>
                                              </p:val>
                                            </p:tav>
                                          </p:tavLst>
                                        </p:anim>
                                      </p:childTnLst>
                                    </p:cTn>
                                  </p:par>
                                </p:childTnLst>
                              </p:cTn>
                            </p:par>
                            <p:par>
                              <p:cTn id="63" fill="hold">
                                <p:stCondLst>
                                  <p:cond delay="5900"/>
                                </p:stCondLst>
                                <p:childTnLst>
                                  <p:par>
                                    <p:cTn id="64" presetID="22" presetClass="entr" presetSubtype="8" fill="hold" grpId="0" nodeType="after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wipe(left)">
                                          <p:cBhvr>
                                            <p:cTn id="66" dur="500"/>
                                            <p:tgtEl>
                                              <p:spTgt spid="52"/>
                                            </p:tgtEl>
                                          </p:cBhvr>
                                        </p:animEffect>
                                      </p:childTnLst>
                                    </p:cTn>
                                  </p:par>
                                </p:childTnLst>
                              </p:cTn>
                            </p:par>
                            <p:par>
                              <p:cTn id="67" fill="hold">
                                <p:stCondLst>
                                  <p:cond delay="6400"/>
                                </p:stCondLst>
                                <p:childTnLst>
                                  <p:par>
                                    <p:cTn id="68" presetID="18" presetClass="entr" presetSubtype="12" fill="hold" grpId="0" nodeType="after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strips(downLeft)">
                                          <p:cBhvr>
                                            <p:cTn id="70" dur="400"/>
                                            <p:tgtEl>
                                              <p:spTgt spid="53"/>
                                            </p:tgtEl>
                                          </p:cBhvr>
                                        </p:animEffect>
                                      </p:childTnLst>
                                    </p:cTn>
                                  </p:par>
                                </p:childTnLst>
                              </p:cTn>
                            </p:par>
                            <p:par>
                              <p:cTn id="71" fill="hold">
                                <p:stCondLst>
                                  <p:cond delay="6800"/>
                                </p:stCondLst>
                                <p:childTnLst>
                                  <p:par>
                                    <p:cTn id="72" presetID="2" presetClass="entr" presetSubtype="2" fill="hold" grpId="0" nodeType="afterEffect" p14:presetBounceEnd="42000">
                                      <p:stCondLst>
                                        <p:cond delay="0"/>
                                      </p:stCondLst>
                                      <p:childTnLst>
                                        <p:set>
                                          <p:cBhvr>
                                            <p:cTn id="73" dur="1" fill="hold">
                                              <p:stCondLst>
                                                <p:cond delay="0"/>
                                              </p:stCondLst>
                                            </p:cTn>
                                            <p:tgtEl>
                                              <p:spTgt spid="19"/>
                                            </p:tgtEl>
                                            <p:attrNameLst>
                                              <p:attrName>style.visibility</p:attrName>
                                            </p:attrNameLst>
                                          </p:cBhvr>
                                          <p:to>
                                            <p:strVal val="visible"/>
                                          </p:to>
                                        </p:set>
                                        <p:anim calcmode="lin" valueType="num" p14:bounceEnd="42000">
                                          <p:cBhvr additive="base">
                                            <p:cTn id="74" dur="500" fill="hold"/>
                                            <p:tgtEl>
                                              <p:spTgt spid="19"/>
                                            </p:tgtEl>
                                            <p:attrNameLst>
                                              <p:attrName>ppt_x</p:attrName>
                                            </p:attrNameLst>
                                          </p:cBhvr>
                                          <p:tavLst>
                                            <p:tav tm="0">
                                              <p:val>
                                                <p:strVal val="1+#ppt_w/2"/>
                                              </p:val>
                                            </p:tav>
                                            <p:tav tm="100000">
                                              <p:val>
                                                <p:strVal val="#ppt_x"/>
                                              </p:val>
                                            </p:tav>
                                          </p:tavLst>
                                        </p:anim>
                                        <p:anim calcmode="lin" valueType="num" p14:bounceEnd="42000">
                                          <p:cBhvr additive="base">
                                            <p:cTn id="75" dur="500" fill="hold"/>
                                            <p:tgtEl>
                                              <p:spTgt spid="19"/>
                                            </p:tgtEl>
                                            <p:attrNameLst>
                                              <p:attrName>ppt_y</p:attrName>
                                            </p:attrNameLst>
                                          </p:cBhvr>
                                          <p:tavLst>
                                            <p:tav tm="0">
                                              <p:val>
                                                <p:strVal val="#ppt_y"/>
                                              </p:val>
                                            </p:tav>
                                            <p:tav tm="100000">
                                              <p:val>
                                                <p:strVal val="#ppt_y"/>
                                              </p:val>
                                            </p:tav>
                                          </p:tavLst>
                                        </p:anim>
                                      </p:childTnLst>
                                    </p:cTn>
                                  </p:par>
                                </p:childTnLst>
                              </p:cTn>
                            </p:par>
                            <p:par>
                              <p:cTn id="76" fill="hold">
                                <p:stCondLst>
                                  <p:cond delay="7300"/>
                                </p:stCondLst>
                                <p:childTnLst>
                                  <p:par>
                                    <p:cTn id="77" presetID="22" presetClass="entr" presetSubtype="8"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left)">
                                          <p:cBhvr>
                                            <p:cTn id="79" dur="500"/>
                                            <p:tgtEl>
                                              <p:spTgt spid="21"/>
                                            </p:tgtEl>
                                          </p:cBhvr>
                                        </p:animEffect>
                                      </p:childTnLst>
                                    </p:cTn>
                                  </p:par>
                                </p:childTnLst>
                              </p:cTn>
                            </p:par>
                            <p:par>
                              <p:cTn id="80" fill="hold">
                                <p:stCondLst>
                                  <p:cond delay="7800"/>
                                </p:stCondLst>
                                <p:childTnLst>
                                  <p:par>
                                    <p:cTn id="81" presetID="18" presetClass="entr" presetSubtype="12" fill="hold" grpId="0" nodeType="after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strips(downLeft)">
                                          <p:cBhvr>
                                            <p:cTn id="83" dur="4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p:bldP spid="18" grpId="0"/>
          <p:bldP spid="27" grpId="0" animBg="1"/>
          <p:bldP spid="35" grpId="0" animBg="1"/>
          <p:bldP spid="38" grpId="0" animBg="1"/>
          <p:bldP spid="43" grpId="0" animBg="1"/>
          <p:bldP spid="44" grpId="0"/>
          <p:bldP spid="45" grpId="0" animBg="1"/>
          <p:bldP spid="47" grpId="0" animBg="1"/>
          <p:bldP spid="48" grpId="0"/>
          <p:bldP spid="49" grpId="0" animBg="1"/>
          <p:bldP spid="51" grpId="0" animBg="1"/>
          <p:bldP spid="52" grpId="0"/>
          <p:bldP spid="53" grpId="0" animBg="1"/>
          <p:bldP spid="19" grpId="0" animBg="1"/>
          <p:bldP spid="21" grpId="0"/>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350" fill="hold"/>
                                            <p:tgtEl>
                                              <p:spTgt spid="27"/>
                                            </p:tgtEl>
                                            <p:attrNameLst>
                                              <p:attrName>ppt_w</p:attrName>
                                            </p:attrNameLst>
                                          </p:cBhvr>
                                          <p:tavLst>
                                            <p:tav tm="0">
                                              <p:val>
                                                <p:fltVal val="0"/>
                                              </p:val>
                                            </p:tav>
                                            <p:tav tm="100000">
                                              <p:val>
                                                <p:strVal val="#ppt_w"/>
                                              </p:val>
                                            </p:tav>
                                          </p:tavLst>
                                        </p:anim>
                                        <p:anim calcmode="lin" valueType="num">
                                          <p:cBhvr>
                                            <p:cTn id="8" dur="350" fill="hold"/>
                                            <p:tgtEl>
                                              <p:spTgt spid="27"/>
                                            </p:tgtEl>
                                            <p:attrNameLst>
                                              <p:attrName>ppt_h</p:attrName>
                                            </p:attrNameLst>
                                          </p:cBhvr>
                                          <p:tavLst>
                                            <p:tav tm="0">
                                              <p:val>
                                                <p:fltVal val="0"/>
                                              </p:val>
                                            </p:tav>
                                            <p:tav tm="100000">
                                              <p:val>
                                                <p:strVal val="#ppt_h"/>
                                              </p:val>
                                            </p:tav>
                                          </p:tavLst>
                                        </p:anim>
                                        <p:anim calcmode="lin" valueType="num">
                                          <p:cBhvr>
                                            <p:cTn id="9" dur="350" fill="hold"/>
                                            <p:tgtEl>
                                              <p:spTgt spid="27"/>
                                            </p:tgtEl>
                                            <p:attrNameLst>
                                              <p:attrName>style.rotation</p:attrName>
                                            </p:attrNameLst>
                                          </p:cBhvr>
                                          <p:tavLst>
                                            <p:tav tm="0">
                                              <p:val>
                                                <p:fltVal val="360"/>
                                              </p:val>
                                            </p:tav>
                                            <p:tav tm="100000">
                                              <p:val>
                                                <p:fltVal val="0"/>
                                              </p:val>
                                            </p:tav>
                                          </p:tavLst>
                                        </p:anim>
                                        <p:animEffect transition="in" filter="fade">
                                          <p:cBhvr>
                                            <p:cTn id="10" dur="350"/>
                                            <p:tgtEl>
                                              <p:spTgt spid="27"/>
                                            </p:tgtEl>
                                          </p:cBhvr>
                                        </p:animEffect>
                                      </p:childTnLst>
                                    </p:cTn>
                                  </p:par>
                                  <p:par>
                                    <p:cTn id="11" presetID="23" presetClass="entr" presetSubtype="32" fill="hold" grpId="0" nodeType="withEffect">
                                      <p:stCondLst>
                                        <p:cond delay="350"/>
                                      </p:stCondLst>
                                      <p:childTnLst>
                                        <p:set>
                                          <p:cBhvr>
                                            <p:cTn id="12" dur="1" fill="hold">
                                              <p:stCondLst>
                                                <p:cond delay="0"/>
                                              </p:stCondLst>
                                            </p:cTn>
                                            <p:tgtEl>
                                              <p:spTgt spid="35"/>
                                            </p:tgtEl>
                                            <p:attrNameLst>
                                              <p:attrName>style.visibility</p:attrName>
                                            </p:attrNameLst>
                                          </p:cBhvr>
                                          <p:to>
                                            <p:strVal val="visible"/>
                                          </p:to>
                                        </p:set>
                                        <p:anim calcmode="lin" valueType="num">
                                          <p:cBhvr>
                                            <p:cTn id="13" dur="350" fill="hold"/>
                                            <p:tgtEl>
                                              <p:spTgt spid="35"/>
                                            </p:tgtEl>
                                            <p:attrNameLst>
                                              <p:attrName>ppt_w</p:attrName>
                                            </p:attrNameLst>
                                          </p:cBhvr>
                                          <p:tavLst>
                                            <p:tav tm="0">
                                              <p:val>
                                                <p:strVal val="4*#ppt_w"/>
                                              </p:val>
                                            </p:tav>
                                            <p:tav tm="100000">
                                              <p:val>
                                                <p:strVal val="#ppt_w"/>
                                              </p:val>
                                            </p:tav>
                                          </p:tavLst>
                                        </p:anim>
                                        <p:anim calcmode="lin" valueType="num">
                                          <p:cBhvr>
                                            <p:cTn id="14" dur="350" fill="hold"/>
                                            <p:tgtEl>
                                              <p:spTgt spid="35"/>
                                            </p:tgtEl>
                                            <p:attrNameLst>
                                              <p:attrName>ppt_h</p:attrName>
                                            </p:attrNameLst>
                                          </p:cBhvr>
                                          <p:tavLst>
                                            <p:tav tm="0">
                                              <p:val>
                                                <p:strVal val="4*#ppt_h"/>
                                              </p:val>
                                            </p:tav>
                                            <p:tav tm="100000">
                                              <p:val>
                                                <p:strVal val="#ppt_h"/>
                                              </p:val>
                                            </p:tav>
                                          </p:tavLst>
                                        </p:anim>
                                      </p:childTnLst>
                                    </p:cTn>
                                  </p:par>
                                </p:childTnLst>
                              </p:cTn>
                            </p:par>
                            <p:par>
                              <p:cTn id="15" fill="hold">
                                <p:stCondLst>
                                  <p:cond delay="700"/>
                                </p:stCondLst>
                                <p:childTnLst>
                                  <p:par>
                                    <p:cTn id="16" presetID="9"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childTnLst>
                              </p:cTn>
                            </p:par>
                            <p:par>
                              <p:cTn id="19" fill="hold">
                                <p:stCondLst>
                                  <p:cond delay="1200"/>
                                </p:stCondLst>
                                <p:childTnLst>
                                  <p:par>
                                    <p:cTn id="20" presetID="2" presetClass="entr" presetSubtype="2"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1+#ppt_w/2"/>
                                              </p:val>
                                            </p:tav>
                                            <p:tav tm="100000">
                                              <p:val>
                                                <p:strVal val="#ppt_x"/>
                                              </p:val>
                                            </p:tav>
                                          </p:tavLst>
                                        </p:anim>
                                        <p:anim calcmode="lin" valueType="num">
                                          <p:cBhvr additive="base">
                                            <p:cTn id="23" dur="500" fill="hold"/>
                                            <p:tgtEl>
                                              <p:spTgt spid="14"/>
                                            </p:tgtEl>
                                            <p:attrNameLst>
                                              <p:attrName>ppt_y</p:attrName>
                                            </p:attrNameLst>
                                          </p:cBhvr>
                                          <p:tavLst>
                                            <p:tav tm="0">
                                              <p:val>
                                                <p:strVal val="#ppt_y"/>
                                              </p:val>
                                            </p:tav>
                                            <p:tav tm="100000">
                                              <p:val>
                                                <p:strVal val="#ppt_y"/>
                                              </p:val>
                                            </p:tav>
                                          </p:tavLst>
                                        </p:anim>
                                      </p:childTnLst>
                                    </p:cTn>
                                  </p:par>
                                </p:childTnLst>
                              </p:cTn>
                            </p:par>
                            <p:par>
                              <p:cTn id="24" fill="hold">
                                <p:stCondLst>
                                  <p:cond delay="1700"/>
                                </p:stCondLst>
                                <p:childTnLst>
                                  <p:par>
                                    <p:cTn id="25" presetID="2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2200"/>
                                </p:stCondLst>
                                <p:childTnLst>
                                  <p:par>
                                    <p:cTn id="29" presetID="18" presetClass="entr" presetSubtype="12"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strips(downLeft)">
                                          <p:cBhvr>
                                            <p:cTn id="31" dur="400"/>
                                            <p:tgtEl>
                                              <p:spTgt spid="38"/>
                                            </p:tgtEl>
                                          </p:cBhvr>
                                        </p:animEffect>
                                      </p:childTnLst>
                                    </p:cTn>
                                  </p:par>
                                </p:childTnLst>
                              </p:cTn>
                            </p:par>
                            <p:par>
                              <p:cTn id="32" fill="hold">
                                <p:stCondLst>
                                  <p:cond delay="2600"/>
                                </p:stCondLst>
                                <p:childTnLst>
                                  <p:par>
                                    <p:cTn id="33" presetID="2" presetClass="entr" presetSubtype="2"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1+#ppt_w/2"/>
                                              </p:val>
                                            </p:tav>
                                            <p:tav tm="100000">
                                              <p:val>
                                                <p:strVal val="#ppt_x"/>
                                              </p:val>
                                            </p:tav>
                                          </p:tavLst>
                                        </p:anim>
                                        <p:anim calcmode="lin" valueType="num">
                                          <p:cBhvr additive="base">
                                            <p:cTn id="36" dur="500" fill="hold"/>
                                            <p:tgtEl>
                                              <p:spTgt spid="43"/>
                                            </p:tgtEl>
                                            <p:attrNameLst>
                                              <p:attrName>ppt_y</p:attrName>
                                            </p:attrNameLst>
                                          </p:cBhvr>
                                          <p:tavLst>
                                            <p:tav tm="0">
                                              <p:val>
                                                <p:strVal val="#ppt_y"/>
                                              </p:val>
                                            </p:tav>
                                            <p:tav tm="100000">
                                              <p:val>
                                                <p:strVal val="#ppt_y"/>
                                              </p:val>
                                            </p:tav>
                                          </p:tavLst>
                                        </p:anim>
                                      </p:childTnLst>
                                    </p:cTn>
                                  </p:par>
                                </p:childTnLst>
                              </p:cTn>
                            </p:par>
                            <p:par>
                              <p:cTn id="37" fill="hold">
                                <p:stCondLst>
                                  <p:cond delay="3100"/>
                                </p:stCondLst>
                                <p:childTnLst>
                                  <p:par>
                                    <p:cTn id="38" presetID="22" presetClass="entr" presetSubtype="8" fill="hold" grpId="0" nodeType="after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left)">
                                          <p:cBhvr>
                                            <p:cTn id="40" dur="500"/>
                                            <p:tgtEl>
                                              <p:spTgt spid="44"/>
                                            </p:tgtEl>
                                          </p:cBhvr>
                                        </p:animEffect>
                                      </p:childTnLst>
                                    </p:cTn>
                                  </p:par>
                                </p:childTnLst>
                              </p:cTn>
                            </p:par>
                            <p:par>
                              <p:cTn id="41" fill="hold">
                                <p:stCondLst>
                                  <p:cond delay="3600"/>
                                </p:stCondLst>
                                <p:childTnLst>
                                  <p:par>
                                    <p:cTn id="42" presetID="18" presetClass="entr" presetSubtype="12" fill="hold" grpId="0" nodeType="after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strips(downLeft)">
                                          <p:cBhvr>
                                            <p:cTn id="44" dur="400"/>
                                            <p:tgtEl>
                                              <p:spTgt spid="45"/>
                                            </p:tgtEl>
                                          </p:cBhvr>
                                        </p:animEffect>
                                      </p:childTnLst>
                                    </p:cTn>
                                  </p:par>
                                </p:childTnLst>
                              </p:cTn>
                            </p:par>
                            <p:par>
                              <p:cTn id="45" fill="hold">
                                <p:stCondLst>
                                  <p:cond delay="4000"/>
                                </p:stCondLst>
                                <p:childTnLst>
                                  <p:par>
                                    <p:cTn id="46" presetID="2" presetClass="entr" presetSubtype="2" fill="hold" grpId="0" nodeType="afterEffect">
                                      <p:stCondLst>
                                        <p:cond delay="0"/>
                                      </p:stCondLst>
                                      <p:childTnLst>
                                        <p:set>
                                          <p:cBhvr>
                                            <p:cTn id="47" dur="1" fill="hold">
                                              <p:stCondLst>
                                                <p:cond delay="0"/>
                                              </p:stCondLst>
                                            </p:cTn>
                                            <p:tgtEl>
                                              <p:spTgt spid="47"/>
                                            </p:tgtEl>
                                            <p:attrNameLst>
                                              <p:attrName>style.visibility</p:attrName>
                                            </p:attrNameLst>
                                          </p:cBhvr>
                                          <p:to>
                                            <p:strVal val="visible"/>
                                          </p:to>
                                        </p:set>
                                        <p:anim calcmode="lin" valueType="num">
                                          <p:cBhvr additive="base">
                                            <p:cTn id="48" dur="500" fill="hold"/>
                                            <p:tgtEl>
                                              <p:spTgt spid="47"/>
                                            </p:tgtEl>
                                            <p:attrNameLst>
                                              <p:attrName>ppt_x</p:attrName>
                                            </p:attrNameLst>
                                          </p:cBhvr>
                                          <p:tavLst>
                                            <p:tav tm="0">
                                              <p:val>
                                                <p:strVal val="1+#ppt_w/2"/>
                                              </p:val>
                                            </p:tav>
                                            <p:tav tm="100000">
                                              <p:val>
                                                <p:strVal val="#ppt_x"/>
                                              </p:val>
                                            </p:tav>
                                          </p:tavLst>
                                        </p:anim>
                                        <p:anim calcmode="lin" valueType="num">
                                          <p:cBhvr additive="base">
                                            <p:cTn id="49" dur="500" fill="hold"/>
                                            <p:tgtEl>
                                              <p:spTgt spid="47"/>
                                            </p:tgtEl>
                                            <p:attrNameLst>
                                              <p:attrName>ppt_y</p:attrName>
                                            </p:attrNameLst>
                                          </p:cBhvr>
                                          <p:tavLst>
                                            <p:tav tm="0">
                                              <p:val>
                                                <p:strVal val="#ppt_y"/>
                                              </p:val>
                                            </p:tav>
                                            <p:tav tm="100000">
                                              <p:val>
                                                <p:strVal val="#ppt_y"/>
                                              </p:val>
                                            </p:tav>
                                          </p:tavLst>
                                        </p:anim>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left)">
                                          <p:cBhvr>
                                            <p:cTn id="53" dur="500"/>
                                            <p:tgtEl>
                                              <p:spTgt spid="48"/>
                                            </p:tgtEl>
                                          </p:cBhvr>
                                        </p:animEffect>
                                      </p:childTnLst>
                                    </p:cTn>
                                  </p:par>
                                </p:childTnLst>
                              </p:cTn>
                            </p:par>
                            <p:par>
                              <p:cTn id="54" fill="hold">
                                <p:stCondLst>
                                  <p:cond delay="5000"/>
                                </p:stCondLst>
                                <p:childTnLst>
                                  <p:par>
                                    <p:cTn id="55" presetID="18" presetClass="entr" presetSubtype="12" fill="hold" grpId="0" nodeType="after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strips(downLeft)">
                                          <p:cBhvr>
                                            <p:cTn id="57" dur="400"/>
                                            <p:tgtEl>
                                              <p:spTgt spid="49"/>
                                            </p:tgtEl>
                                          </p:cBhvr>
                                        </p:animEffect>
                                      </p:childTnLst>
                                    </p:cTn>
                                  </p:par>
                                </p:childTnLst>
                              </p:cTn>
                            </p:par>
                            <p:par>
                              <p:cTn id="58" fill="hold">
                                <p:stCondLst>
                                  <p:cond delay="5400"/>
                                </p:stCondLst>
                                <p:childTnLst>
                                  <p:par>
                                    <p:cTn id="59" presetID="2" presetClass="entr" presetSubtype="2" fill="hold" grpId="0" nodeType="afterEffect">
                                      <p:stCondLst>
                                        <p:cond delay="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fill="hold"/>
                                            <p:tgtEl>
                                              <p:spTgt spid="51"/>
                                            </p:tgtEl>
                                            <p:attrNameLst>
                                              <p:attrName>ppt_x</p:attrName>
                                            </p:attrNameLst>
                                          </p:cBhvr>
                                          <p:tavLst>
                                            <p:tav tm="0">
                                              <p:val>
                                                <p:strVal val="1+#ppt_w/2"/>
                                              </p:val>
                                            </p:tav>
                                            <p:tav tm="100000">
                                              <p:val>
                                                <p:strVal val="#ppt_x"/>
                                              </p:val>
                                            </p:tav>
                                          </p:tavLst>
                                        </p:anim>
                                        <p:anim calcmode="lin" valueType="num">
                                          <p:cBhvr additive="base">
                                            <p:cTn id="62" dur="500" fill="hold"/>
                                            <p:tgtEl>
                                              <p:spTgt spid="51"/>
                                            </p:tgtEl>
                                            <p:attrNameLst>
                                              <p:attrName>ppt_y</p:attrName>
                                            </p:attrNameLst>
                                          </p:cBhvr>
                                          <p:tavLst>
                                            <p:tav tm="0">
                                              <p:val>
                                                <p:strVal val="#ppt_y"/>
                                              </p:val>
                                            </p:tav>
                                            <p:tav tm="100000">
                                              <p:val>
                                                <p:strVal val="#ppt_y"/>
                                              </p:val>
                                            </p:tav>
                                          </p:tavLst>
                                        </p:anim>
                                      </p:childTnLst>
                                    </p:cTn>
                                  </p:par>
                                </p:childTnLst>
                              </p:cTn>
                            </p:par>
                            <p:par>
                              <p:cTn id="63" fill="hold">
                                <p:stCondLst>
                                  <p:cond delay="5900"/>
                                </p:stCondLst>
                                <p:childTnLst>
                                  <p:par>
                                    <p:cTn id="64" presetID="22" presetClass="entr" presetSubtype="8" fill="hold" grpId="0" nodeType="after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wipe(left)">
                                          <p:cBhvr>
                                            <p:cTn id="66" dur="500"/>
                                            <p:tgtEl>
                                              <p:spTgt spid="52"/>
                                            </p:tgtEl>
                                          </p:cBhvr>
                                        </p:animEffect>
                                      </p:childTnLst>
                                    </p:cTn>
                                  </p:par>
                                </p:childTnLst>
                              </p:cTn>
                            </p:par>
                            <p:par>
                              <p:cTn id="67" fill="hold">
                                <p:stCondLst>
                                  <p:cond delay="6400"/>
                                </p:stCondLst>
                                <p:childTnLst>
                                  <p:par>
                                    <p:cTn id="68" presetID="18" presetClass="entr" presetSubtype="12" fill="hold" grpId="0" nodeType="after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strips(downLeft)">
                                          <p:cBhvr>
                                            <p:cTn id="70" dur="400"/>
                                            <p:tgtEl>
                                              <p:spTgt spid="53"/>
                                            </p:tgtEl>
                                          </p:cBhvr>
                                        </p:animEffect>
                                      </p:childTnLst>
                                    </p:cTn>
                                  </p:par>
                                </p:childTnLst>
                              </p:cTn>
                            </p:par>
                            <p:par>
                              <p:cTn id="71" fill="hold">
                                <p:stCondLst>
                                  <p:cond delay="6800"/>
                                </p:stCondLst>
                                <p:childTnLst>
                                  <p:par>
                                    <p:cTn id="72" presetID="2" presetClass="entr" presetSubtype="2" fill="hold" grpId="0" nodeType="afterEffect">
                                      <p:stCondLst>
                                        <p:cond delay="0"/>
                                      </p:stCondLst>
                                      <p:childTnLst>
                                        <p:set>
                                          <p:cBhvr>
                                            <p:cTn id="73" dur="1" fill="hold">
                                              <p:stCondLst>
                                                <p:cond delay="0"/>
                                              </p:stCondLst>
                                            </p:cTn>
                                            <p:tgtEl>
                                              <p:spTgt spid="19"/>
                                            </p:tgtEl>
                                            <p:attrNameLst>
                                              <p:attrName>style.visibility</p:attrName>
                                            </p:attrNameLst>
                                          </p:cBhvr>
                                          <p:to>
                                            <p:strVal val="visible"/>
                                          </p:to>
                                        </p:set>
                                        <p:anim calcmode="lin" valueType="num">
                                          <p:cBhvr additive="base">
                                            <p:cTn id="74" dur="500" fill="hold"/>
                                            <p:tgtEl>
                                              <p:spTgt spid="19"/>
                                            </p:tgtEl>
                                            <p:attrNameLst>
                                              <p:attrName>ppt_x</p:attrName>
                                            </p:attrNameLst>
                                          </p:cBhvr>
                                          <p:tavLst>
                                            <p:tav tm="0">
                                              <p:val>
                                                <p:strVal val="1+#ppt_w/2"/>
                                              </p:val>
                                            </p:tav>
                                            <p:tav tm="100000">
                                              <p:val>
                                                <p:strVal val="#ppt_x"/>
                                              </p:val>
                                            </p:tav>
                                          </p:tavLst>
                                        </p:anim>
                                        <p:anim calcmode="lin" valueType="num">
                                          <p:cBhvr additive="base">
                                            <p:cTn id="75" dur="500" fill="hold"/>
                                            <p:tgtEl>
                                              <p:spTgt spid="19"/>
                                            </p:tgtEl>
                                            <p:attrNameLst>
                                              <p:attrName>ppt_y</p:attrName>
                                            </p:attrNameLst>
                                          </p:cBhvr>
                                          <p:tavLst>
                                            <p:tav tm="0">
                                              <p:val>
                                                <p:strVal val="#ppt_y"/>
                                              </p:val>
                                            </p:tav>
                                            <p:tav tm="100000">
                                              <p:val>
                                                <p:strVal val="#ppt_y"/>
                                              </p:val>
                                            </p:tav>
                                          </p:tavLst>
                                        </p:anim>
                                      </p:childTnLst>
                                    </p:cTn>
                                  </p:par>
                                </p:childTnLst>
                              </p:cTn>
                            </p:par>
                            <p:par>
                              <p:cTn id="76" fill="hold">
                                <p:stCondLst>
                                  <p:cond delay="7300"/>
                                </p:stCondLst>
                                <p:childTnLst>
                                  <p:par>
                                    <p:cTn id="77" presetID="22" presetClass="entr" presetSubtype="8"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left)">
                                          <p:cBhvr>
                                            <p:cTn id="79" dur="500"/>
                                            <p:tgtEl>
                                              <p:spTgt spid="21"/>
                                            </p:tgtEl>
                                          </p:cBhvr>
                                        </p:animEffect>
                                      </p:childTnLst>
                                    </p:cTn>
                                  </p:par>
                                </p:childTnLst>
                              </p:cTn>
                            </p:par>
                            <p:par>
                              <p:cTn id="80" fill="hold">
                                <p:stCondLst>
                                  <p:cond delay="7800"/>
                                </p:stCondLst>
                                <p:childTnLst>
                                  <p:par>
                                    <p:cTn id="81" presetID="18" presetClass="entr" presetSubtype="12" fill="hold" grpId="0" nodeType="after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strips(downLeft)">
                                          <p:cBhvr>
                                            <p:cTn id="83" dur="4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p:bldP spid="18" grpId="0"/>
          <p:bldP spid="27" grpId="0" animBg="1"/>
          <p:bldP spid="35" grpId="0" animBg="1"/>
          <p:bldP spid="38" grpId="0" animBg="1"/>
          <p:bldP spid="43" grpId="0" animBg="1"/>
          <p:bldP spid="44" grpId="0"/>
          <p:bldP spid="45" grpId="0" animBg="1"/>
          <p:bldP spid="47" grpId="0" animBg="1"/>
          <p:bldP spid="48" grpId="0"/>
          <p:bldP spid="49" grpId="0" animBg="1"/>
          <p:bldP spid="51" grpId="0" animBg="1"/>
          <p:bldP spid="52" grpId="0"/>
          <p:bldP spid="53" grpId="0" animBg="1"/>
          <p:bldP spid="19" grpId="0" animBg="1"/>
          <p:bldP spid="21" grpId="0"/>
          <p:bldP spid="22"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EB9C88D1-A35E-4E48-AEB7-ABF90B93A03D}"/>
              </a:ext>
            </a:extLst>
          </p:cNvPr>
          <p:cNvGraphicFramePr>
            <a:graphicFrameLocks noGrp="1"/>
          </p:cNvGraphicFramePr>
          <p:nvPr>
            <p:extLst>
              <p:ext uri="{D42A27DB-BD31-4B8C-83A1-F6EECF244321}">
                <p14:modId xmlns:p14="http://schemas.microsoft.com/office/powerpoint/2010/main" val="2004560613"/>
              </p:ext>
            </p:extLst>
          </p:nvPr>
        </p:nvGraphicFramePr>
        <p:xfrm>
          <a:off x="30785" y="1904559"/>
          <a:ext cx="7556309" cy="3964588"/>
        </p:xfrm>
        <a:graphic>
          <a:graphicData uri="http://schemas.openxmlformats.org/drawingml/2006/table">
            <a:tbl>
              <a:tblPr firstRow="1" firstCol="1" bandRow="1">
                <a:tableStyleId>{5C22544A-7EE6-4342-B048-85BDC9FD1C3A}</a:tableStyleId>
              </a:tblPr>
              <a:tblGrid>
                <a:gridCol w="1882356">
                  <a:extLst>
                    <a:ext uri="{9D8B030D-6E8A-4147-A177-3AD203B41FA5}">
                      <a16:colId xmlns:a16="http://schemas.microsoft.com/office/drawing/2014/main" val="303142391"/>
                    </a:ext>
                  </a:extLst>
                </a:gridCol>
                <a:gridCol w="3146222">
                  <a:extLst>
                    <a:ext uri="{9D8B030D-6E8A-4147-A177-3AD203B41FA5}">
                      <a16:colId xmlns:a16="http://schemas.microsoft.com/office/drawing/2014/main" val="1320197054"/>
                    </a:ext>
                  </a:extLst>
                </a:gridCol>
                <a:gridCol w="2527731">
                  <a:extLst>
                    <a:ext uri="{9D8B030D-6E8A-4147-A177-3AD203B41FA5}">
                      <a16:colId xmlns:a16="http://schemas.microsoft.com/office/drawing/2014/main" val="2777666688"/>
                    </a:ext>
                  </a:extLst>
                </a:gridCol>
              </a:tblGrid>
              <a:tr h="796611">
                <a:tc>
                  <a:txBody>
                    <a:bodyPr/>
                    <a:lstStyle/>
                    <a:p>
                      <a:pPr algn="ctr">
                        <a:spcAft>
                          <a:spcPts val="0"/>
                        </a:spcAft>
                      </a:pPr>
                      <a:r>
                        <a:rPr lang="zh-CN" sz="1400" b="1" kern="0" dirty="0">
                          <a:effectLst/>
                        </a:rPr>
                        <a:t>预算类别</a:t>
                      </a:r>
                      <a:endParaRPr lang="zh-CN" sz="120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b="1" kern="0">
                          <a:effectLst/>
                        </a:rPr>
                        <a:t>主要用途</a:t>
                      </a:r>
                      <a:endParaRPr lang="zh-CN" sz="12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b="1" kern="0">
                          <a:effectLst/>
                        </a:rPr>
                        <a:t>预算金额（元）</a:t>
                      </a:r>
                      <a:endParaRPr lang="zh-CN" sz="1200" b="1"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328962106"/>
                  </a:ext>
                </a:extLst>
              </a:tr>
              <a:tr h="796611">
                <a:tc>
                  <a:txBody>
                    <a:bodyPr/>
                    <a:lstStyle/>
                    <a:p>
                      <a:pPr algn="ctr">
                        <a:spcAft>
                          <a:spcPts val="0"/>
                        </a:spcAft>
                      </a:pPr>
                      <a:r>
                        <a:rPr lang="zh-CN" sz="1400" b="1" kern="0" dirty="0">
                          <a:effectLst/>
                        </a:rPr>
                        <a:t>资料费</a:t>
                      </a:r>
                      <a:endParaRPr lang="zh-CN" sz="120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b="1" kern="0" dirty="0">
                          <a:effectLst/>
                        </a:rPr>
                        <a:t>进行资料采集及书籍购买</a:t>
                      </a:r>
                      <a:endParaRPr lang="zh-CN" sz="120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b="1" kern="0">
                          <a:effectLst/>
                        </a:rPr>
                        <a:t>700</a:t>
                      </a:r>
                      <a:r>
                        <a:rPr lang="zh-CN" sz="1400" b="1" kern="0">
                          <a:effectLst/>
                        </a:rPr>
                        <a:t>元</a:t>
                      </a:r>
                      <a:endParaRPr lang="zh-CN" sz="1200" b="1"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70388406"/>
                  </a:ext>
                </a:extLst>
              </a:tr>
              <a:tr h="796611">
                <a:tc>
                  <a:txBody>
                    <a:bodyPr/>
                    <a:lstStyle/>
                    <a:p>
                      <a:pPr algn="ctr">
                        <a:spcAft>
                          <a:spcPts val="0"/>
                        </a:spcAft>
                      </a:pPr>
                      <a:r>
                        <a:rPr lang="zh-CN" sz="1400" b="1" kern="0" dirty="0">
                          <a:effectLst/>
                        </a:rPr>
                        <a:t>材料费</a:t>
                      </a:r>
                      <a:endParaRPr lang="zh-CN" sz="120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b="1" kern="0" dirty="0">
                          <a:effectLst/>
                        </a:rPr>
                        <a:t>材料打印</a:t>
                      </a:r>
                      <a:endParaRPr lang="zh-CN" sz="120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b="1" kern="0" dirty="0">
                          <a:effectLst/>
                        </a:rPr>
                        <a:t>300</a:t>
                      </a:r>
                      <a:r>
                        <a:rPr lang="zh-CN" sz="1400" b="1" kern="0" dirty="0">
                          <a:effectLst/>
                        </a:rPr>
                        <a:t>元</a:t>
                      </a:r>
                      <a:endParaRPr lang="zh-CN" sz="1200" b="1"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793772104"/>
                  </a:ext>
                </a:extLst>
              </a:tr>
              <a:tr h="796611">
                <a:tc>
                  <a:txBody>
                    <a:bodyPr/>
                    <a:lstStyle/>
                    <a:p>
                      <a:pPr algn="ctr">
                        <a:spcAft>
                          <a:spcPts val="0"/>
                        </a:spcAft>
                      </a:pPr>
                      <a:r>
                        <a:rPr lang="zh-CN" sz="1400" b="1" kern="100" dirty="0">
                          <a:effectLst/>
                        </a:rPr>
                        <a:t>分析测试费</a:t>
                      </a:r>
                      <a:endParaRPr lang="zh-CN" sz="120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b="1" kern="100" dirty="0">
                          <a:effectLst/>
                        </a:rPr>
                        <a:t>云端服务器使用</a:t>
                      </a:r>
                      <a:endParaRPr lang="zh-CN" sz="120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b="1" kern="0" dirty="0">
                          <a:effectLst/>
                        </a:rPr>
                        <a:t>300</a:t>
                      </a:r>
                      <a:r>
                        <a:rPr lang="zh-CN" sz="1400" b="1" kern="0" dirty="0">
                          <a:effectLst/>
                        </a:rPr>
                        <a:t>元</a:t>
                      </a:r>
                      <a:endParaRPr lang="zh-CN" sz="1200" b="1"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613960880"/>
                  </a:ext>
                </a:extLst>
              </a:tr>
              <a:tr h="778144">
                <a:tc>
                  <a:txBody>
                    <a:bodyPr/>
                    <a:lstStyle/>
                    <a:p>
                      <a:pPr algn="ctr">
                        <a:spcAft>
                          <a:spcPts val="0"/>
                        </a:spcAft>
                      </a:pPr>
                      <a:r>
                        <a:rPr lang="zh-CN" sz="1400" b="1" kern="0" dirty="0">
                          <a:effectLst/>
                        </a:rPr>
                        <a:t>差旅费</a:t>
                      </a:r>
                      <a:endParaRPr lang="zh-CN" sz="120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b="1" kern="0" dirty="0">
                          <a:effectLst/>
                        </a:rPr>
                        <a:t>成员进行实地采集信息</a:t>
                      </a:r>
                      <a:endParaRPr lang="zh-CN" sz="120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b="1" kern="0" dirty="0">
                          <a:effectLst/>
                        </a:rPr>
                        <a:t>200</a:t>
                      </a:r>
                      <a:r>
                        <a:rPr lang="zh-CN" sz="1400" b="1" kern="0" dirty="0">
                          <a:effectLst/>
                        </a:rPr>
                        <a:t>元</a:t>
                      </a:r>
                      <a:endParaRPr lang="zh-CN" sz="1200" b="1"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805621473"/>
                  </a:ext>
                </a:extLst>
              </a:tr>
            </a:tbl>
          </a:graphicData>
        </a:graphic>
      </p:graphicFrame>
      <p:pic>
        <p:nvPicPr>
          <p:cNvPr id="4" name="图片 3">
            <a:extLst>
              <a:ext uri="{FF2B5EF4-FFF2-40B4-BE49-F238E27FC236}">
                <a16:creationId xmlns:a16="http://schemas.microsoft.com/office/drawing/2014/main" id="{47ECAEF1-FC62-4524-9E56-4AA8F22686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5738" y="0"/>
            <a:ext cx="4572000" cy="6858000"/>
          </a:xfrm>
          <a:prstGeom prst="rect">
            <a:avLst/>
          </a:prstGeom>
        </p:spPr>
      </p:pic>
      <p:sp>
        <p:nvSpPr>
          <p:cNvPr id="6" name="矩形 3">
            <a:extLst>
              <a:ext uri="{FF2B5EF4-FFF2-40B4-BE49-F238E27FC236}">
                <a16:creationId xmlns:a16="http://schemas.microsoft.com/office/drawing/2014/main" id="{1EE5D1FC-064E-4AE3-A8A5-BDEB849A83B9}"/>
              </a:ext>
            </a:extLst>
          </p:cNvPr>
          <p:cNvSpPr>
            <a:spLocks noChangeArrowheads="1"/>
          </p:cNvSpPr>
          <p:nvPr/>
        </p:nvSpPr>
        <p:spPr bwMode="auto">
          <a:xfrm>
            <a:off x="1073958" y="224898"/>
            <a:ext cx="2236492"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b="1" dirty="0">
                <a:solidFill>
                  <a:schemeClr val="tx1">
                    <a:lumMod val="65000"/>
                    <a:lumOff val="35000"/>
                  </a:schemeClr>
                </a:solidFill>
                <a:latin typeface="Arial" panose="020B0604020202020204" pitchFamily="34" charset="0"/>
                <a:cs typeface="Arial" panose="020B0604020202020204" pitchFamily="34" charset="0"/>
                <a:sym typeface="Impact" pitchFamily="34" charset="0"/>
              </a:rPr>
              <a:t>安排及预算</a:t>
            </a:r>
            <a:endParaRPr lang="zh-CN" altLang="en-US" b="1" dirty="0">
              <a:solidFill>
                <a:schemeClr val="tx1">
                  <a:lumMod val="65000"/>
                  <a:lumOff val="35000"/>
                </a:schemeClr>
              </a:solidFill>
              <a:latin typeface="Arial" panose="020B0604020202020204" pitchFamily="34" charset="0"/>
              <a:ea typeface="宋体" pitchFamily="2" charset="-122"/>
              <a:cs typeface="Arial" panose="020B0604020202020204" pitchFamily="34" charset="0"/>
            </a:endParaRPr>
          </a:p>
        </p:txBody>
      </p:sp>
      <p:sp>
        <p:nvSpPr>
          <p:cNvPr id="7" name="文本框 37">
            <a:extLst>
              <a:ext uri="{FF2B5EF4-FFF2-40B4-BE49-F238E27FC236}">
                <a16:creationId xmlns:a16="http://schemas.microsoft.com/office/drawing/2014/main" id="{FC8DBB43-BEA7-4A9F-B236-9259095EFEDD}"/>
              </a:ext>
            </a:extLst>
          </p:cNvPr>
          <p:cNvSpPr txBox="1"/>
          <p:nvPr/>
        </p:nvSpPr>
        <p:spPr>
          <a:xfrm>
            <a:off x="1073958" y="759817"/>
            <a:ext cx="2921267" cy="307768"/>
          </a:xfrm>
          <a:prstGeom prst="rect">
            <a:avLst/>
          </a:prstGeom>
          <a:noFill/>
        </p:spPr>
        <p:txBody>
          <a:bodyPr wrap="square" lIns="91431" tIns="45716" rIns="91431" bIns="45716" rtlCol="0">
            <a:spAutoFit/>
          </a:bodyPr>
          <a:lstStyle/>
          <a:p>
            <a:r>
              <a:rPr lang="en-US" altLang="zh-CN" sz="1400" dirty="0">
                <a:solidFill>
                  <a:schemeClr val="tx1">
                    <a:lumMod val="65000"/>
                    <a:lumOff val="35000"/>
                  </a:schemeClr>
                </a:solidFill>
                <a:latin typeface="Arial" panose="020B0604020202020204" pitchFamily="34" charset="0"/>
                <a:cs typeface="Arial" panose="020B0604020202020204" pitchFamily="34" charset="0"/>
              </a:rPr>
              <a:t>Arrangement and Budget</a:t>
            </a:r>
            <a:endParaRPr lang="zh-CN" altLang="en-US" sz="1400" baseline="-30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90214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a:extLst>
              <a:ext uri="{FF2B5EF4-FFF2-40B4-BE49-F238E27FC236}">
                <a16:creationId xmlns:a16="http://schemas.microsoft.com/office/drawing/2014/main" id="{472123C3-462D-447A-A820-0CC8459E54AA}"/>
              </a:ext>
            </a:extLst>
          </p:cNvPr>
          <p:cNvSpPr>
            <a:spLocks noChangeArrowheads="1"/>
          </p:cNvSpPr>
          <p:nvPr/>
        </p:nvSpPr>
        <p:spPr bwMode="auto">
          <a:xfrm>
            <a:off x="1073958" y="224898"/>
            <a:ext cx="1826123"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b="1" dirty="0">
                <a:solidFill>
                  <a:schemeClr val="tx1">
                    <a:lumMod val="65000"/>
                    <a:lumOff val="35000"/>
                  </a:schemeClr>
                </a:solidFill>
                <a:latin typeface="Arial" panose="020B0604020202020204" pitchFamily="34" charset="0"/>
                <a:cs typeface="Arial" panose="020B0604020202020204" pitchFamily="34" charset="0"/>
                <a:sym typeface="Impact" pitchFamily="34" charset="0"/>
              </a:rPr>
              <a:t>参考文献</a:t>
            </a:r>
            <a:endParaRPr lang="zh-CN" altLang="en-US" b="1" dirty="0">
              <a:solidFill>
                <a:schemeClr val="tx1">
                  <a:lumMod val="65000"/>
                  <a:lumOff val="35000"/>
                </a:schemeClr>
              </a:solidFill>
              <a:latin typeface="Arial" panose="020B0604020202020204" pitchFamily="34" charset="0"/>
              <a:ea typeface="宋体" pitchFamily="2" charset="-122"/>
              <a:cs typeface="Arial" panose="020B0604020202020204" pitchFamily="34" charset="0"/>
            </a:endParaRPr>
          </a:p>
        </p:txBody>
      </p:sp>
      <p:sp>
        <p:nvSpPr>
          <p:cNvPr id="3" name="文本框 37">
            <a:extLst>
              <a:ext uri="{FF2B5EF4-FFF2-40B4-BE49-F238E27FC236}">
                <a16:creationId xmlns:a16="http://schemas.microsoft.com/office/drawing/2014/main" id="{E3C441C2-B09F-478B-ABFE-94B445A4020C}"/>
              </a:ext>
            </a:extLst>
          </p:cNvPr>
          <p:cNvSpPr txBox="1"/>
          <p:nvPr/>
        </p:nvSpPr>
        <p:spPr>
          <a:xfrm>
            <a:off x="1286610" y="809665"/>
            <a:ext cx="2308007" cy="369324"/>
          </a:xfrm>
          <a:prstGeom prst="rect">
            <a:avLst/>
          </a:prstGeom>
          <a:noFill/>
        </p:spPr>
        <p:txBody>
          <a:bodyPr wrap="square" lIns="91431" tIns="45716" rIns="91431" bIns="45716" rtlCol="0">
            <a:spAutoFit/>
          </a:bodyPr>
          <a:lstStyle/>
          <a:p>
            <a:r>
              <a:rPr lang="en-US" altLang="zh-CN" sz="1800" dirty="0" err="1">
                <a:solidFill>
                  <a:schemeClr val="tx1">
                    <a:lumMod val="65000"/>
                    <a:lumOff val="35000"/>
                  </a:schemeClr>
                </a:solidFill>
                <a:latin typeface="Arial" panose="020B0604020202020204" pitchFamily="34" charset="0"/>
                <a:cs typeface="Arial" panose="020B0604020202020204" pitchFamily="34" charset="0"/>
              </a:rPr>
              <a:t>Refereces</a:t>
            </a:r>
            <a:endParaRPr lang="zh-CN" altLang="en-US" sz="1800" baseline="-3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3ECE1CD6-81DC-46AE-9E03-C8A5DDF00882}"/>
              </a:ext>
            </a:extLst>
          </p:cNvPr>
          <p:cNvSpPr/>
          <p:nvPr/>
        </p:nvSpPr>
        <p:spPr>
          <a:xfrm>
            <a:off x="1073958" y="2128270"/>
            <a:ext cx="10696352" cy="1903085"/>
          </a:xfrm>
          <a:prstGeom prst="rect">
            <a:avLst/>
          </a:prstGeom>
        </p:spPr>
        <p:txBody>
          <a:bodyPr wrap="square">
            <a:spAutoFit/>
          </a:bodyPr>
          <a:lstStyle/>
          <a:p>
            <a:pPr marL="342900" lvl="0" indent="-342900" fontAlgn="base">
              <a:buClr>
                <a:srgbClr val="181717"/>
              </a:buClr>
              <a:buSzPts val="900"/>
              <a:buFont typeface="+mj-lt"/>
              <a:buAutoNum type="arabicPeriod"/>
            </a:pPr>
            <a:r>
              <a:rPr lang="en-US" altLang="zh-CN" sz="2400" kern="100" dirty="0">
                <a:solidFill>
                  <a:srgbClr val="000000"/>
                </a:solidFill>
                <a:uFill>
                  <a:solidFill>
                    <a:srgbClr val="000000"/>
                  </a:solidFill>
                </a:uFill>
                <a:latin typeface="宋体" panose="02010600030101010101" pitchFamily="2" charset="-122"/>
                <a:ea typeface="宋体" panose="02010600030101010101" pitchFamily="2" charset="-122"/>
                <a:cs typeface="微软雅黑" panose="020B0503020204020204" pitchFamily="34" charset="-122"/>
              </a:rPr>
              <a:t>Zhu et al. - 2017 - Unpaired Image-to-Image Translation Using Cycle-Co</a:t>
            </a:r>
            <a:endParaRPr lang="zh-CN" altLang="zh-CN" sz="1800" kern="100" dirty="0">
              <a:uFill>
                <a:solidFill>
                  <a:srgbClr val="000000"/>
                </a:solidFill>
              </a:uFill>
              <a:latin typeface="宋体" panose="02010600030101010101" pitchFamily="2" charset="-122"/>
              <a:ea typeface="宋体" panose="02010600030101010101" pitchFamily="2" charset="-122"/>
              <a:cs typeface="微软雅黑" panose="020B0503020204020204" pitchFamily="34" charset="-122"/>
            </a:endParaRPr>
          </a:p>
          <a:p>
            <a:pPr marL="342900" lvl="0" indent="-342900" fontAlgn="base">
              <a:buClr>
                <a:srgbClr val="181717"/>
              </a:buClr>
              <a:buSzPts val="900"/>
              <a:buFont typeface="+mj-lt"/>
              <a:buAutoNum type="arabicPeriod"/>
            </a:pPr>
            <a:r>
              <a:rPr lang="en-US" altLang="zh-CN" sz="2400" kern="100" dirty="0">
                <a:solidFill>
                  <a:srgbClr val="000000"/>
                </a:solidFill>
                <a:uFill>
                  <a:solidFill>
                    <a:srgbClr val="000000"/>
                  </a:solidFill>
                </a:uFill>
                <a:latin typeface="宋体" panose="02010600030101010101" pitchFamily="2" charset="-122"/>
                <a:ea typeface="宋体" panose="02010600030101010101" pitchFamily="2" charset="-122"/>
                <a:cs typeface="微软雅黑" panose="020B0503020204020204" pitchFamily="34" charset="-122"/>
              </a:rPr>
              <a:t>Isola et al. - 2018 - Image-to-Image Translation with Conditional </a:t>
            </a:r>
            <a:r>
              <a:rPr lang="en-US" altLang="zh-CN" sz="2400" kern="100" dirty="0" err="1">
                <a:solidFill>
                  <a:srgbClr val="000000"/>
                </a:solidFill>
                <a:uFill>
                  <a:solidFill>
                    <a:srgbClr val="000000"/>
                  </a:solidFill>
                </a:uFill>
                <a:latin typeface="宋体" panose="02010600030101010101" pitchFamily="2" charset="-122"/>
                <a:ea typeface="宋体" panose="02010600030101010101" pitchFamily="2" charset="-122"/>
                <a:cs typeface="微软雅黑" panose="020B0503020204020204" pitchFamily="34" charset="-122"/>
              </a:rPr>
              <a:t>Advers</a:t>
            </a:r>
            <a:endParaRPr lang="zh-CN" altLang="zh-CN" sz="1800" kern="100" dirty="0">
              <a:uFill>
                <a:solidFill>
                  <a:srgbClr val="000000"/>
                </a:solidFill>
              </a:uFill>
              <a:latin typeface="宋体" panose="02010600030101010101" pitchFamily="2" charset="-122"/>
              <a:ea typeface="宋体" panose="02010600030101010101" pitchFamily="2" charset="-122"/>
              <a:cs typeface="微软雅黑" panose="020B0503020204020204" pitchFamily="34" charset="-122"/>
            </a:endParaRPr>
          </a:p>
          <a:p>
            <a:pPr indent="304800" algn="just">
              <a:lnSpc>
                <a:spcPts val="2000"/>
              </a:lnSpc>
              <a:spcBef>
                <a:spcPts val="600"/>
              </a:spcBef>
              <a:spcAft>
                <a:spcPts val="0"/>
              </a:spcAft>
              <a:tabLst>
                <a:tab pos="3067050" algn="l"/>
              </a:tabLst>
            </a:pPr>
            <a:r>
              <a:rPr lang="zh-CN" altLang="en-US" sz="2000" kern="100" dirty="0">
                <a:solidFill>
                  <a:srgbClr val="000000"/>
                </a:solidFill>
                <a:latin typeface="宋体" panose="02010600030101010101" pitchFamily="2" charset="-122"/>
                <a:ea typeface="宋体" panose="02010600030101010101" pitchFamily="2" charset="-122"/>
              </a:rPr>
              <a:t>在此处具体列举具体的参考文献带好标记及作者姓名</a:t>
            </a:r>
            <a:r>
              <a:rPr lang="en-US" altLang="zh-CN" sz="2000" kern="100" dirty="0">
                <a:solidFill>
                  <a:srgbClr val="000000"/>
                </a:solidFill>
                <a:latin typeface="宋体" panose="02010600030101010101" pitchFamily="2" charset="-122"/>
                <a:ea typeface="宋体" panose="02010600030101010101" pitchFamily="2" charset="-122"/>
              </a:rPr>
              <a:t> </a:t>
            </a:r>
            <a:endParaRPr lang="zh-CN" altLang="zh-CN" sz="16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71026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72769D-B8C8-4982-AE15-C41C3D921D39}"/>
              </a:ext>
            </a:extLst>
          </p:cNvPr>
          <p:cNvSpPr>
            <a:spLocks noGrp="1"/>
          </p:cNvSpPr>
          <p:nvPr>
            <p:ph type="title"/>
          </p:nvPr>
        </p:nvSpPr>
        <p:spPr>
          <a:xfrm>
            <a:off x="548611" y="-2019749"/>
            <a:ext cx="4129181" cy="4952492"/>
          </a:xfrm>
        </p:spPr>
        <p:txBody>
          <a:bodyPr rtlCol="0"/>
          <a:lstStyle/>
          <a:p>
            <a:pPr rtl="0"/>
            <a:r>
              <a:rPr lang="zh-CN" altLang="en-US" dirty="0"/>
              <a:t>如何使用</a:t>
            </a:r>
            <a:br>
              <a:rPr lang="zh-CN" altLang="en-US" dirty="0"/>
            </a:br>
            <a:r>
              <a:rPr lang="zh-CN" altLang="en-US" dirty="0"/>
              <a:t>此模板</a:t>
            </a:r>
          </a:p>
        </p:txBody>
      </p:sp>
      <p:sp>
        <p:nvSpPr>
          <p:cNvPr id="3" name="内容占位符 2">
            <a:extLst>
              <a:ext uri="{FF2B5EF4-FFF2-40B4-BE49-F238E27FC236}">
                <a16:creationId xmlns:a16="http://schemas.microsoft.com/office/drawing/2014/main" id="{3AD45E12-8254-4FAB-AF03-3FA92E2DC3BF}"/>
              </a:ext>
            </a:extLst>
          </p:cNvPr>
          <p:cNvSpPr>
            <a:spLocks noGrp="1"/>
          </p:cNvSpPr>
          <p:nvPr>
            <p:ph idx="1"/>
          </p:nvPr>
        </p:nvSpPr>
        <p:spPr>
          <a:xfrm>
            <a:off x="4227309" y="1154761"/>
            <a:ext cx="7964691" cy="4351339"/>
          </a:xfrm>
        </p:spPr>
        <p:txBody>
          <a:bodyPr rtlCol="0">
            <a:normAutofit/>
          </a:bodyPr>
          <a:lstStyle/>
          <a:p>
            <a:pPr rtl="0"/>
            <a:r>
              <a:rPr lang="zh-CN" altLang="en-US" sz="2400" dirty="0"/>
              <a:t>按照每张幻灯片上的说明创建演示文稿。</a:t>
            </a:r>
          </a:p>
          <a:p>
            <a:pPr rtl="0"/>
            <a:r>
              <a:rPr lang="zh-CN" altLang="en-US" sz="2400" dirty="0"/>
              <a:t>请记住 </a:t>
            </a:r>
            <a:r>
              <a:rPr lang="en-US" altLang="zh-CN" sz="2400" dirty="0"/>
              <a:t>PowerPoint </a:t>
            </a:r>
            <a:r>
              <a:rPr lang="zh-CN" altLang="en-US" sz="2400" dirty="0"/>
              <a:t>是演示文稿的视觉效果。每张幻灯片上的文字仅作为论点（而不是你要说的所有内容）。</a:t>
            </a:r>
          </a:p>
          <a:p>
            <a:pPr rtl="0"/>
            <a:r>
              <a:rPr lang="zh-CN" altLang="en-US" sz="2400" dirty="0"/>
              <a:t>图像和图形可增加趣味；请务必在适当时将其添加到幻灯片。</a:t>
            </a:r>
          </a:p>
          <a:p>
            <a:pPr rtl="0"/>
            <a:r>
              <a:rPr lang="zh-CN" altLang="en-US" sz="2400" dirty="0"/>
              <a:t>使用“设计灵感”功能创建精美的演示文稿。</a:t>
            </a:r>
          </a:p>
          <a:p>
            <a:pPr marL="402336" lvl="1" indent="0" rtl="0">
              <a:buNone/>
            </a:pPr>
            <a:r>
              <a:rPr lang="zh-CN" altLang="en-US" sz="2000" dirty="0"/>
              <a:t>    </a:t>
            </a:r>
            <a:r>
              <a:rPr lang="zh-CN" altLang="en-US" sz="1400" i="1" dirty="0"/>
              <a:t>转到“设计”功能区并选择“设计灵感”。</a:t>
            </a:r>
          </a:p>
          <a:p>
            <a:pPr rtl="0"/>
            <a:r>
              <a:rPr lang="zh-CN" altLang="en-US" sz="2400" dirty="0"/>
              <a:t>仔细选择“切换和动画”。</a:t>
            </a:r>
            <a:br>
              <a:rPr lang="zh-CN" altLang="en-US" sz="2400" dirty="0"/>
            </a:br>
            <a:r>
              <a:rPr lang="zh-CN" altLang="en-US" sz="2400" dirty="0"/>
              <a:t>（你希望观众专注于内容，而不是效果。</a:t>
            </a:r>
            <a:r>
              <a:rPr lang="zh-CN" altLang="en-US" dirty="0"/>
              <a:t>）</a:t>
            </a:r>
          </a:p>
        </p:txBody>
      </p:sp>
      <p:grpSp>
        <p:nvGrpSpPr>
          <p:cNvPr id="7" name="组 6" descr="鼠标光标图标">
            <a:extLst>
              <a:ext uri="{FF2B5EF4-FFF2-40B4-BE49-F238E27FC236}">
                <a16:creationId xmlns:a16="http://schemas.microsoft.com/office/drawing/2014/main" id="{643E3450-B92D-4704-A017-74EA9B0F2E75}"/>
              </a:ext>
            </a:extLst>
          </p:cNvPr>
          <p:cNvGrpSpPr/>
          <p:nvPr/>
        </p:nvGrpSpPr>
        <p:grpSpPr>
          <a:xfrm>
            <a:off x="5004885" y="4826804"/>
            <a:ext cx="209957" cy="209957"/>
            <a:chOff x="5540350" y="4504507"/>
            <a:chExt cx="254048" cy="254048"/>
          </a:xfrm>
        </p:grpSpPr>
        <p:sp>
          <p:nvSpPr>
            <p:cNvPr id="6" name="椭圆形 5">
              <a:extLst>
                <a:ext uri="{FF2B5EF4-FFF2-40B4-BE49-F238E27FC236}">
                  <a16:creationId xmlns:a16="http://schemas.microsoft.com/office/drawing/2014/main" id="{059F3F1F-6FF1-4907-A469-28B65C79B6AC}"/>
                </a:ext>
              </a:extLst>
            </p:cNvPr>
            <p:cNvSpPr/>
            <p:nvPr/>
          </p:nvSpPr>
          <p:spPr>
            <a:xfrm>
              <a:off x="5540350" y="4504507"/>
              <a:ext cx="254048" cy="254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pic>
          <p:nvPicPr>
            <p:cNvPr id="5" name="图形 4" descr="鼠标光标图标">
              <a:extLst>
                <a:ext uri="{FF2B5EF4-FFF2-40B4-BE49-F238E27FC236}">
                  <a16:creationId xmlns:a16="http://schemas.microsoft.com/office/drawing/2014/main" id="{36C1DCFE-C1BD-476B-84D7-4F971B2B60E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93129" y="4557286"/>
              <a:ext cx="148493" cy="148493"/>
            </a:xfrm>
            <a:prstGeom prst="rect">
              <a:avLst/>
            </a:prstGeom>
          </p:spPr>
        </p:pic>
      </p:grpSp>
      <p:sp>
        <p:nvSpPr>
          <p:cNvPr id="4" name="灯片编号占位符 3">
            <a:extLst>
              <a:ext uri="{FF2B5EF4-FFF2-40B4-BE49-F238E27FC236}">
                <a16:creationId xmlns:a16="http://schemas.microsoft.com/office/drawing/2014/main" id="{D0C282D6-6FE9-264F-8985-EBC964197BF5}"/>
              </a:ext>
            </a:extLst>
          </p:cNvPr>
          <p:cNvSpPr>
            <a:spLocks noGrp="1"/>
          </p:cNvSpPr>
          <p:nvPr>
            <p:ph type="sldNum" sz="quarter" idx="12"/>
          </p:nvPr>
        </p:nvSpPr>
        <p:spPr/>
        <p:txBody>
          <a:bodyPr rtlCol="0"/>
          <a:lstStyle/>
          <a:p>
            <a:pPr rtl="0"/>
            <a:fld id="{13D2E340-0663-474B-992C-9192B5C45E57}" type="slidenum">
              <a:rPr lang="en-US" altLang="zh-CN" smtClean="0"/>
              <a:t>22</a:t>
            </a:fld>
            <a:endParaRPr lang="zh-CN" altLang="en-US"/>
          </a:p>
        </p:txBody>
      </p:sp>
    </p:spTree>
    <p:extLst>
      <p:ext uri="{BB962C8B-B14F-4D97-AF65-F5344CB8AC3E}">
        <p14:creationId xmlns:p14="http://schemas.microsoft.com/office/powerpoint/2010/main" val="2977379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a:off x="4363233" y="2068863"/>
            <a:ext cx="3506539" cy="2069635"/>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 fmla="*/ 979903 w 3171687"/>
              <a:gd name="connsiteY0" fmla="*/ 1810069 h 2069635"/>
              <a:gd name="connsiteX1" fmla="*/ 979903 w 3171687"/>
              <a:gd name="connsiteY1" fmla="*/ 259565 h 2069635"/>
              <a:gd name="connsiteX2" fmla="*/ 0 w 3171687"/>
              <a:gd name="connsiteY2" fmla="*/ 259565 h 2069635"/>
              <a:gd name="connsiteX3" fmla="*/ 0 w 3171687"/>
              <a:gd name="connsiteY3" fmla="*/ 0 h 2069635"/>
              <a:gd name="connsiteX4" fmla="*/ 3171687 w 3171687"/>
              <a:gd name="connsiteY4" fmla="*/ 0 h 2069635"/>
              <a:gd name="connsiteX5" fmla="*/ 3171687 w 3171687"/>
              <a:gd name="connsiteY5" fmla="*/ 2069635 h 2069635"/>
              <a:gd name="connsiteX6" fmla="*/ 0 w 3171687"/>
              <a:gd name="connsiteY6" fmla="*/ 2069635 h 2069635"/>
              <a:gd name="connsiteX7" fmla="*/ 0 w 3171687"/>
              <a:gd name="connsiteY7" fmla="*/ 1810069 h 2069635"/>
              <a:gd name="connsiteX8" fmla="*/ 1071343 w 3171687"/>
              <a:gd name="connsiteY8" fmla="*/ 1901509 h 2069635"/>
              <a:gd name="connsiteX0" fmla="*/ 979903 w 3171687"/>
              <a:gd name="connsiteY0" fmla="*/ 1810069 h 2069635"/>
              <a:gd name="connsiteX1" fmla="*/ 979903 w 3171687"/>
              <a:gd name="connsiteY1" fmla="*/ 259565 h 2069635"/>
              <a:gd name="connsiteX2" fmla="*/ 0 w 3171687"/>
              <a:gd name="connsiteY2" fmla="*/ 259565 h 2069635"/>
              <a:gd name="connsiteX3" fmla="*/ 0 w 3171687"/>
              <a:gd name="connsiteY3" fmla="*/ 0 h 2069635"/>
              <a:gd name="connsiteX4" fmla="*/ 3171687 w 3171687"/>
              <a:gd name="connsiteY4" fmla="*/ 0 h 2069635"/>
              <a:gd name="connsiteX5" fmla="*/ 3171687 w 3171687"/>
              <a:gd name="connsiteY5" fmla="*/ 2069635 h 2069635"/>
              <a:gd name="connsiteX6" fmla="*/ 0 w 3171687"/>
              <a:gd name="connsiteY6" fmla="*/ 2069635 h 2069635"/>
              <a:gd name="connsiteX7" fmla="*/ 0 w 3171687"/>
              <a:gd name="connsiteY7" fmla="*/ 1810069 h 2069635"/>
              <a:gd name="connsiteX0" fmla="*/ 979903 w 3171687"/>
              <a:gd name="connsiteY0" fmla="*/ 259565 h 2069635"/>
              <a:gd name="connsiteX1" fmla="*/ 0 w 3171687"/>
              <a:gd name="connsiteY1" fmla="*/ 259565 h 2069635"/>
              <a:gd name="connsiteX2" fmla="*/ 0 w 3171687"/>
              <a:gd name="connsiteY2" fmla="*/ 0 h 2069635"/>
              <a:gd name="connsiteX3" fmla="*/ 3171687 w 3171687"/>
              <a:gd name="connsiteY3" fmla="*/ 0 h 2069635"/>
              <a:gd name="connsiteX4" fmla="*/ 3171687 w 3171687"/>
              <a:gd name="connsiteY4" fmla="*/ 2069635 h 2069635"/>
              <a:gd name="connsiteX5" fmla="*/ 0 w 3171687"/>
              <a:gd name="connsiteY5" fmla="*/ 2069635 h 2069635"/>
              <a:gd name="connsiteX6" fmla="*/ 0 w 3171687"/>
              <a:gd name="connsiteY6" fmla="*/ 1810069 h 2069635"/>
              <a:gd name="connsiteX0" fmla="*/ 0 w 3171687"/>
              <a:gd name="connsiteY0" fmla="*/ 259565 h 2069635"/>
              <a:gd name="connsiteX1" fmla="*/ 0 w 3171687"/>
              <a:gd name="connsiteY1" fmla="*/ 0 h 2069635"/>
              <a:gd name="connsiteX2" fmla="*/ 3171687 w 3171687"/>
              <a:gd name="connsiteY2" fmla="*/ 0 h 2069635"/>
              <a:gd name="connsiteX3" fmla="*/ 3171687 w 3171687"/>
              <a:gd name="connsiteY3" fmla="*/ 2069635 h 2069635"/>
              <a:gd name="connsiteX4" fmla="*/ 0 w 3171687"/>
              <a:gd name="connsiteY4" fmla="*/ 2069635 h 2069635"/>
              <a:gd name="connsiteX5" fmla="*/ 0 w 3171687"/>
              <a:gd name="connsiteY5" fmla="*/ 1810069 h 206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6517213" y="1604209"/>
            <a:ext cx="2253807" cy="140346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 fmla="*/ 1013277 w 2253807"/>
              <a:gd name="connsiteY0" fmla="*/ 700070 h 1262130"/>
              <a:gd name="connsiteX1" fmla="*/ 0 w 2253807"/>
              <a:gd name="connsiteY1" fmla="*/ 700070 h 1262130"/>
              <a:gd name="connsiteX2" fmla="*/ 0 w 2253807"/>
              <a:gd name="connsiteY2" fmla="*/ 0 h 1262130"/>
              <a:gd name="connsiteX3" fmla="*/ 2253807 w 2253807"/>
              <a:gd name="connsiteY3" fmla="*/ 0 h 1262130"/>
              <a:gd name="connsiteX4" fmla="*/ 2253807 w 2253807"/>
              <a:gd name="connsiteY4" fmla="*/ 1262130 h 1262130"/>
              <a:gd name="connsiteX5" fmla="*/ 1013277 w 2253807"/>
              <a:gd name="connsiteY5" fmla="*/ 1262130 h 1262130"/>
              <a:gd name="connsiteX6" fmla="*/ 1104717 w 2253807"/>
              <a:gd name="connsiteY6" fmla="*/ 791510 h 1262130"/>
              <a:gd name="connsiteX0" fmla="*/ 1013277 w 2253807"/>
              <a:gd name="connsiteY0" fmla="*/ 700070 h 1262130"/>
              <a:gd name="connsiteX1" fmla="*/ 0 w 2253807"/>
              <a:gd name="connsiteY1" fmla="*/ 700070 h 1262130"/>
              <a:gd name="connsiteX2" fmla="*/ 0 w 2253807"/>
              <a:gd name="connsiteY2" fmla="*/ 0 h 1262130"/>
              <a:gd name="connsiteX3" fmla="*/ 2253807 w 2253807"/>
              <a:gd name="connsiteY3" fmla="*/ 0 h 1262130"/>
              <a:gd name="connsiteX4" fmla="*/ 2253807 w 2253807"/>
              <a:gd name="connsiteY4" fmla="*/ 1262130 h 1262130"/>
              <a:gd name="connsiteX5" fmla="*/ 1013277 w 2253807"/>
              <a:gd name="connsiteY5" fmla="*/ 1262130 h 1262130"/>
              <a:gd name="connsiteX0" fmla="*/ 0 w 2253807"/>
              <a:gd name="connsiteY0" fmla="*/ 700070 h 1262130"/>
              <a:gd name="connsiteX1" fmla="*/ 0 w 2253807"/>
              <a:gd name="connsiteY1" fmla="*/ 0 h 1262130"/>
              <a:gd name="connsiteX2" fmla="*/ 2253807 w 2253807"/>
              <a:gd name="connsiteY2" fmla="*/ 0 h 1262130"/>
              <a:gd name="connsiteX3" fmla="*/ 2253807 w 2253807"/>
              <a:gd name="connsiteY3" fmla="*/ 1262130 h 1262130"/>
              <a:gd name="connsiteX4" fmla="*/ 1013277 w 2253807"/>
              <a:gd name="connsiteY4" fmla="*/ 1262130 h 126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5"/>
          <p:cNvSpPr txBox="1"/>
          <p:nvPr/>
        </p:nvSpPr>
        <p:spPr>
          <a:xfrm>
            <a:off x="3111380" y="2441959"/>
            <a:ext cx="4548778" cy="1323439"/>
          </a:xfrm>
          <a:prstGeom prst="rect">
            <a:avLst/>
          </a:prstGeom>
          <a:noFill/>
        </p:spPr>
        <p:txBody>
          <a:bodyPr wrap="square" rtlCol="0" anchor="ctr">
            <a:spAutoFit/>
          </a:bodyPr>
          <a:lstStyle/>
          <a:p>
            <a:pPr algn="ctr"/>
            <a:r>
              <a:rPr lang="zh-CN" altLang="en-US" sz="8000" b="1" dirty="0">
                <a:solidFill>
                  <a:schemeClr val="accent1"/>
                </a:solidFill>
                <a:latin typeface="Impact" panose="020B0806030902050204" pitchFamily="34" charset="0"/>
                <a:ea typeface="微软雅黑" panose="020B0503020204020204" pitchFamily="34" charset="-122"/>
                <a:cs typeface="Ebrima" panose="02000000000000000000" pitchFamily="2" charset="0"/>
              </a:rPr>
              <a:t>感谢观看</a:t>
            </a:r>
          </a:p>
        </p:txBody>
      </p:sp>
      <p:sp>
        <p:nvSpPr>
          <p:cNvPr id="30" name="矩形 29"/>
          <p:cNvSpPr/>
          <p:nvPr/>
        </p:nvSpPr>
        <p:spPr>
          <a:xfrm>
            <a:off x="4461061" y="4511594"/>
            <a:ext cx="3269878" cy="584775"/>
          </a:xfrm>
          <a:prstGeom prst="rect">
            <a:avLst/>
          </a:prstGeom>
          <a:noFill/>
          <a:ln>
            <a:noFill/>
          </a:ln>
        </p:spPr>
        <p:txBody>
          <a:bodyPr wrap="square" rtlCol="0">
            <a:spAutoFit/>
          </a:bodyPr>
          <a:lstStyle/>
          <a:p>
            <a:pPr algn="ctr"/>
            <a:r>
              <a:rPr lang="zh-CN" altLang="en-US" sz="3200" dirty="0">
                <a:solidFill>
                  <a:schemeClr val="tx1">
                    <a:lumMod val="50000"/>
                    <a:lumOff val="50000"/>
                  </a:schemeClr>
                </a:solidFill>
                <a:latin typeface="微软雅黑" pitchFamily="34" charset="-122"/>
                <a:ea typeface="微软雅黑" pitchFamily="34" charset="-122"/>
              </a:rPr>
              <a:t>请导师点评指正</a:t>
            </a:r>
          </a:p>
        </p:txBody>
      </p:sp>
      <p:pic>
        <p:nvPicPr>
          <p:cNvPr id="7" name="图片 6" descr="图片包含 游戏机&#10;&#10;描述已自动生成">
            <a:extLst>
              <a:ext uri="{FF2B5EF4-FFF2-40B4-BE49-F238E27FC236}">
                <a16:creationId xmlns:a16="http://schemas.microsoft.com/office/drawing/2014/main" id="{14BB3BE3-E48A-4B3F-A774-EB93BC906B53}"/>
              </a:ext>
            </a:extLst>
          </p:cNvPr>
          <p:cNvPicPr>
            <a:picLocks noChangeAspect="1"/>
          </p:cNvPicPr>
          <p:nvPr/>
        </p:nvPicPr>
        <p:blipFill>
          <a:blip r:embed="rId3" cstate="print">
            <a:alphaModFix amt="35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tretch>
            <a:fillRect/>
          </a:stretch>
        </p:blipFill>
        <p:spPr>
          <a:xfrm>
            <a:off x="3714716" y="-2261204"/>
            <a:ext cx="5233764" cy="5075421"/>
          </a:xfrm>
          <a:prstGeom prst="rect">
            <a:avLst/>
          </a:prstGeom>
          <a:effectLst>
            <a:outerShdw blurRad="76200" dist="38100" dir="5400000" sx="33000" sy="33000" algn="t" rotWithShape="0">
              <a:prstClr val="black">
                <a:alpha val="93000"/>
              </a:prstClr>
            </a:outerShdw>
          </a:effectLst>
        </p:spPr>
      </p:pic>
      <p:pic>
        <p:nvPicPr>
          <p:cNvPr id="3" name="图片 2">
            <a:extLst>
              <a:ext uri="{FF2B5EF4-FFF2-40B4-BE49-F238E27FC236}">
                <a16:creationId xmlns:a16="http://schemas.microsoft.com/office/drawing/2014/main" id="{3E2C79AF-EED6-47FC-A083-72878C9238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48479" y="3259114"/>
            <a:ext cx="2978799" cy="3347534"/>
          </a:xfrm>
          <a:prstGeom prst="rect">
            <a:avLst/>
          </a:prstGeom>
        </p:spPr>
      </p:pic>
      <p:pic>
        <p:nvPicPr>
          <p:cNvPr id="5" name="图片 4">
            <a:extLst>
              <a:ext uri="{FF2B5EF4-FFF2-40B4-BE49-F238E27FC236}">
                <a16:creationId xmlns:a16="http://schemas.microsoft.com/office/drawing/2014/main" id="{744A3766-922A-48C1-85B5-1B1059F86B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722" y="3126365"/>
            <a:ext cx="3008300" cy="3347534"/>
          </a:xfrm>
          <a:prstGeom prst="rect">
            <a:avLst/>
          </a:prstGeom>
        </p:spPr>
      </p:pic>
    </p:spTree>
    <p:extLst>
      <p:ext uri="{BB962C8B-B14F-4D97-AF65-F5344CB8AC3E}">
        <p14:creationId xmlns:p14="http://schemas.microsoft.com/office/powerpoint/2010/main" val="417873720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350" fill="hold"/>
                                        <p:tgtEl>
                                          <p:spTgt spid="23"/>
                                        </p:tgtEl>
                                        <p:attrNameLst>
                                          <p:attrName>ppt_w</p:attrName>
                                        </p:attrNameLst>
                                      </p:cBhvr>
                                      <p:tavLst>
                                        <p:tav tm="0">
                                          <p:val>
                                            <p:strVal val="4*#ppt_w"/>
                                          </p:val>
                                        </p:tav>
                                        <p:tav tm="100000">
                                          <p:val>
                                            <p:strVal val="#ppt_w"/>
                                          </p:val>
                                        </p:tav>
                                      </p:tavLst>
                                    </p:anim>
                                    <p:anim calcmode="lin" valueType="num">
                                      <p:cBhvr>
                                        <p:cTn id="8" dur="350" fill="hold"/>
                                        <p:tgtEl>
                                          <p:spTgt spid="23"/>
                                        </p:tgtEl>
                                        <p:attrNameLst>
                                          <p:attrName>ppt_h</p:attrName>
                                        </p:attrNameLst>
                                      </p:cBhvr>
                                      <p:tavLst>
                                        <p:tav tm="0">
                                          <p:val>
                                            <p:strVal val="4*#ppt_h"/>
                                          </p:val>
                                        </p:tav>
                                        <p:tav tm="100000">
                                          <p:val>
                                            <p:strVal val="#ppt_h"/>
                                          </p:val>
                                        </p:tav>
                                      </p:tavLst>
                                    </p:anim>
                                  </p:childTnLst>
                                </p:cTn>
                              </p:par>
                              <p:par>
                                <p:cTn id="9" presetID="23" presetClass="entr" presetSubtype="32"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p:cTn id="11" dur="350" fill="hold"/>
                                        <p:tgtEl>
                                          <p:spTgt spid="19"/>
                                        </p:tgtEl>
                                        <p:attrNameLst>
                                          <p:attrName>ppt_w</p:attrName>
                                        </p:attrNameLst>
                                      </p:cBhvr>
                                      <p:tavLst>
                                        <p:tav tm="0">
                                          <p:val>
                                            <p:strVal val="4*#ppt_w"/>
                                          </p:val>
                                        </p:tav>
                                        <p:tav tm="100000">
                                          <p:val>
                                            <p:strVal val="#ppt_w"/>
                                          </p:val>
                                        </p:tav>
                                      </p:tavLst>
                                    </p:anim>
                                    <p:anim calcmode="lin" valueType="num">
                                      <p:cBhvr>
                                        <p:cTn id="12" dur="350" fill="hold"/>
                                        <p:tgtEl>
                                          <p:spTgt spid="19"/>
                                        </p:tgtEl>
                                        <p:attrNameLst>
                                          <p:attrName>ppt_h</p:attrName>
                                        </p:attrNameLst>
                                      </p:cBhvr>
                                      <p:tavLst>
                                        <p:tav tm="0">
                                          <p:val>
                                            <p:strVal val="4*#ppt_h"/>
                                          </p:val>
                                        </p:tav>
                                        <p:tav tm="100000">
                                          <p:val>
                                            <p:strVal val="#ppt_h"/>
                                          </p:val>
                                        </p:tav>
                                      </p:tavLst>
                                    </p:anim>
                                  </p:childTnLst>
                                </p:cTn>
                              </p:par>
                            </p:childTnLst>
                          </p:cTn>
                        </p:par>
                        <p:par>
                          <p:cTn id="13" fill="hold">
                            <p:stCondLst>
                              <p:cond delay="600"/>
                            </p:stCondLst>
                            <p:childTnLst>
                              <p:par>
                                <p:cTn id="14" presetID="41" presetClass="entr" presetSubtype="0" fill="hold" grpId="0" nodeType="afterEffect">
                                  <p:stCondLst>
                                    <p:cond delay="0"/>
                                  </p:stCondLst>
                                  <p:iterate type="lt">
                                    <p:tmPct val="13333"/>
                                  </p:iterate>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5"/>
                                        </p:tgtEl>
                                        <p:attrNameLst>
                                          <p:attrName>ppt_y</p:attrName>
                                        </p:attrNameLst>
                                      </p:cBhvr>
                                      <p:tavLst>
                                        <p:tav tm="0">
                                          <p:val>
                                            <p:strVal val="#ppt_y"/>
                                          </p:val>
                                        </p:tav>
                                        <p:tav tm="100000">
                                          <p:val>
                                            <p:strVal val="#ppt_y"/>
                                          </p:val>
                                        </p:tav>
                                      </p:tavLst>
                                    </p:anim>
                                    <p:anim calcmode="lin" valueType="num">
                                      <p:cBhvr>
                                        <p:cTn id="18"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5"/>
                                        </p:tgtEl>
                                      </p:cBhvr>
                                    </p:animEffect>
                                  </p:childTnLst>
                                </p:cTn>
                              </p:par>
                              <p:par>
                                <p:cTn id="21" presetID="37" presetClass="entr" presetSubtype="0" fill="hold" grpId="0" nodeType="withEffect">
                                  <p:stCondLst>
                                    <p:cond delay="35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700"/>
                                        <p:tgtEl>
                                          <p:spTgt spid="30"/>
                                        </p:tgtEl>
                                      </p:cBhvr>
                                    </p:animEffect>
                                    <p:anim calcmode="lin" valueType="num">
                                      <p:cBhvr>
                                        <p:cTn id="24" dur="700" fill="hold"/>
                                        <p:tgtEl>
                                          <p:spTgt spid="30"/>
                                        </p:tgtEl>
                                        <p:attrNameLst>
                                          <p:attrName>ppt_x</p:attrName>
                                        </p:attrNameLst>
                                      </p:cBhvr>
                                      <p:tavLst>
                                        <p:tav tm="0">
                                          <p:val>
                                            <p:strVal val="#ppt_x"/>
                                          </p:val>
                                        </p:tav>
                                        <p:tav tm="100000">
                                          <p:val>
                                            <p:strVal val="#ppt_x"/>
                                          </p:val>
                                        </p:tav>
                                      </p:tavLst>
                                    </p:anim>
                                    <p:anim calcmode="lin" valueType="num">
                                      <p:cBhvr>
                                        <p:cTn id="25" dur="630" decel="100000" fill="hold"/>
                                        <p:tgtEl>
                                          <p:spTgt spid="30"/>
                                        </p:tgtEl>
                                        <p:attrNameLst>
                                          <p:attrName>ppt_y</p:attrName>
                                        </p:attrNameLst>
                                      </p:cBhvr>
                                      <p:tavLst>
                                        <p:tav tm="0">
                                          <p:val>
                                            <p:strVal val="#ppt_y+1"/>
                                          </p:val>
                                        </p:tav>
                                        <p:tav tm="100000">
                                          <p:val>
                                            <p:strVal val="#ppt_y-.03"/>
                                          </p:val>
                                        </p:tav>
                                      </p:tavLst>
                                    </p:anim>
                                    <p:anim calcmode="lin" valueType="num">
                                      <p:cBhvr>
                                        <p:cTn id="26" dur="70" accel="100000" fill="hold">
                                          <p:stCondLst>
                                            <p:cond delay="630"/>
                                          </p:stCondLst>
                                        </p:cTn>
                                        <p:tgtEl>
                                          <p:spTgt spid="3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animBg="1"/>
      <p:bldP spid="25" grpId="0"/>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783784" y="4116365"/>
            <a:ext cx="2624436" cy="830997"/>
          </a:xfrm>
          <a:prstGeom prst="rect">
            <a:avLst/>
          </a:prstGeom>
          <a:noFill/>
        </p:spPr>
        <p:txBody>
          <a:bodyPr vert="horz" wrap="none" rtlCol="0" anchor="ctr">
            <a:spAutoFit/>
          </a:bodyPr>
          <a:lstStyle/>
          <a:p>
            <a:pPr algn="ctr"/>
            <a:r>
              <a:rPr lang="zh-CN" altLang="en-US" sz="4800" b="1" dirty="0">
                <a:solidFill>
                  <a:schemeClr val="tx1">
                    <a:lumMod val="75000"/>
                    <a:lumOff val="25000"/>
                  </a:schemeClr>
                </a:solidFill>
              </a:rPr>
              <a:t>立项背景</a:t>
            </a:r>
          </a:p>
        </p:txBody>
      </p:sp>
      <p:sp>
        <p:nvSpPr>
          <p:cNvPr id="16" name="矩形 47"/>
          <p:cNvSpPr>
            <a:spLocks noChangeArrowheads="1"/>
          </p:cNvSpPr>
          <p:nvPr/>
        </p:nvSpPr>
        <p:spPr bwMode="auto">
          <a:xfrm>
            <a:off x="3840298" y="5093568"/>
            <a:ext cx="4940968" cy="362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600" dirty="0">
                <a:solidFill>
                  <a:schemeClr val="tx1">
                    <a:lumMod val="50000"/>
                    <a:lumOff val="50000"/>
                  </a:schemeClr>
                </a:solidFill>
                <a:sym typeface="微软雅黑" pitchFamily="34" charset="-122"/>
              </a:rPr>
              <a:t>方向</a:t>
            </a:r>
            <a:endParaRPr lang="en-US" altLang="zh-CN" sz="1600" dirty="0">
              <a:solidFill>
                <a:schemeClr val="tx1">
                  <a:lumMod val="50000"/>
                  <a:lumOff val="50000"/>
                </a:schemeClr>
              </a:solidFill>
              <a:sym typeface="微软雅黑" pitchFamily="34" charset="-122"/>
            </a:endParaRPr>
          </a:p>
        </p:txBody>
      </p:sp>
      <p:grpSp>
        <p:nvGrpSpPr>
          <p:cNvPr id="8" name="组合 7"/>
          <p:cNvGrpSpPr/>
          <p:nvPr/>
        </p:nvGrpSpPr>
        <p:grpSpPr>
          <a:xfrm>
            <a:off x="5076537" y="1821257"/>
            <a:ext cx="2498670" cy="1967510"/>
            <a:chOff x="2787950" y="2361497"/>
            <a:chExt cx="2498670" cy="1967510"/>
          </a:xfrm>
        </p:grpSpPr>
        <p:sp>
          <p:nvSpPr>
            <p:cNvPr id="11" name="TextBox 59"/>
            <p:cNvSpPr txBox="1">
              <a:spLocks noChangeArrowheads="1"/>
            </p:cNvSpPr>
            <p:nvPr/>
          </p:nvSpPr>
          <p:spPr bwMode="auto">
            <a:xfrm flipH="1">
              <a:off x="3115977" y="2361497"/>
              <a:ext cx="1782258" cy="1862048"/>
            </a:xfrm>
            <a:prstGeom prst="rect">
              <a:avLst/>
            </a:prstGeom>
            <a:noFill/>
            <a:ln>
              <a:noFill/>
            </a:ln>
          </p:spPr>
          <p:txBody>
            <a:bodyPr wrap="squar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685800">
                <a:defRPr/>
              </a:pPr>
              <a:r>
                <a:rPr lang="en-US" altLang="zh-CN" sz="11500" kern="0" dirty="0">
                  <a:solidFill>
                    <a:schemeClr val="accent1"/>
                  </a:solidFill>
                  <a:latin typeface="Impact" panose="020B0806030902050204" pitchFamily="34" charset="0"/>
                  <a:ea typeface="微软雅黑" pitchFamily="34" charset="-122"/>
                </a:rPr>
                <a:t>01</a:t>
              </a:r>
              <a:endParaRPr lang="en-US" altLang="ko-KR" sz="8800" kern="0" dirty="0">
                <a:solidFill>
                  <a:schemeClr val="accent1"/>
                </a:solidFill>
                <a:latin typeface="Impact" panose="020B0806030902050204" pitchFamily="34" charset="0"/>
                <a:ea typeface="微软雅黑" pitchFamily="34" charset="-122"/>
              </a:endParaRPr>
            </a:p>
          </p:txBody>
        </p:sp>
        <p:sp>
          <p:nvSpPr>
            <p:cNvPr id="3" name="椭圆 2"/>
            <p:cNvSpPr/>
            <p:nvPr/>
          </p:nvSpPr>
          <p:spPr>
            <a:xfrm>
              <a:off x="2787950" y="3646240"/>
              <a:ext cx="2468490" cy="327680"/>
            </a:xfrm>
            <a:prstGeom prst="ellipse">
              <a:avLst/>
            </a:prstGeom>
            <a:gradFill flip="none" rotWithShape="1">
              <a:gsLst>
                <a:gs pos="0">
                  <a:schemeClr val="tx1">
                    <a:alpha val="90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787950" y="3941144"/>
              <a:ext cx="2498670" cy="38786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任意多边形 38"/>
          <p:cNvSpPr/>
          <p:nvPr/>
        </p:nvSpPr>
        <p:spPr>
          <a:xfrm>
            <a:off x="5518036" y="1688119"/>
            <a:ext cx="1996813" cy="1419370"/>
          </a:xfrm>
          <a:custGeom>
            <a:avLst/>
            <a:gdLst>
              <a:gd name="connsiteX0" fmla="*/ 0 w 1845118"/>
              <a:gd name="connsiteY0" fmla="*/ 0 h 1113172"/>
              <a:gd name="connsiteX1" fmla="*/ 1845118 w 1845118"/>
              <a:gd name="connsiteY1" fmla="*/ 0 h 1113172"/>
              <a:gd name="connsiteX2" fmla="*/ 1845118 w 1845118"/>
              <a:gd name="connsiteY2" fmla="*/ 1113172 h 1113172"/>
              <a:gd name="connsiteX3" fmla="*/ 1054278 w 1845118"/>
              <a:gd name="connsiteY3" fmla="*/ 1113172 h 1113172"/>
              <a:gd name="connsiteX4" fmla="*/ 1054278 w 1845118"/>
              <a:gd name="connsiteY4" fmla="*/ 539460 h 1113172"/>
              <a:gd name="connsiteX5" fmla="*/ 0 w 1845118"/>
              <a:gd name="connsiteY5" fmla="*/ 539460 h 1113172"/>
              <a:gd name="connsiteX0" fmla="*/ 1054278 w 1845118"/>
              <a:gd name="connsiteY0" fmla="*/ 539460 h 1113172"/>
              <a:gd name="connsiteX1" fmla="*/ 0 w 1845118"/>
              <a:gd name="connsiteY1" fmla="*/ 539460 h 1113172"/>
              <a:gd name="connsiteX2" fmla="*/ 0 w 1845118"/>
              <a:gd name="connsiteY2" fmla="*/ 0 h 1113172"/>
              <a:gd name="connsiteX3" fmla="*/ 1845118 w 1845118"/>
              <a:gd name="connsiteY3" fmla="*/ 0 h 1113172"/>
              <a:gd name="connsiteX4" fmla="*/ 1845118 w 1845118"/>
              <a:gd name="connsiteY4" fmla="*/ 1113172 h 1113172"/>
              <a:gd name="connsiteX5" fmla="*/ 1054278 w 1845118"/>
              <a:gd name="connsiteY5" fmla="*/ 1113172 h 1113172"/>
              <a:gd name="connsiteX6" fmla="*/ 1145718 w 1845118"/>
              <a:gd name="connsiteY6" fmla="*/ 630900 h 1113172"/>
              <a:gd name="connsiteX0" fmla="*/ 1054278 w 1845118"/>
              <a:gd name="connsiteY0" fmla="*/ 539460 h 1113172"/>
              <a:gd name="connsiteX1" fmla="*/ 0 w 1845118"/>
              <a:gd name="connsiteY1" fmla="*/ 539460 h 1113172"/>
              <a:gd name="connsiteX2" fmla="*/ 0 w 1845118"/>
              <a:gd name="connsiteY2" fmla="*/ 0 h 1113172"/>
              <a:gd name="connsiteX3" fmla="*/ 1845118 w 1845118"/>
              <a:gd name="connsiteY3" fmla="*/ 0 h 1113172"/>
              <a:gd name="connsiteX4" fmla="*/ 1845118 w 1845118"/>
              <a:gd name="connsiteY4" fmla="*/ 1113172 h 1113172"/>
              <a:gd name="connsiteX5" fmla="*/ 1054278 w 1845118"/>
              <a:gd name="connsiteY5" fmla="*/ 1113172 h 1113172"/>
              <a:gd name="connsiteX0" fmla="*/ 0 w 1845118"/>
              <a:gd name="connsiteY0" fmla="*/ 539460 h 1113172"/>
              <a:gd name="connsiteX1" fmla="*/ 0 w 1845118"/>
              <a:gd name="connsiteY1" fmla="*/ 0 h 1113172"/>
              <a:gd name="connsiteX2" fmla="*/ 1845118 w 1845118"/>
              <a:gd name="connsiteY2" fmla="*/ 0 h 1113172"/>
              <a:gd name="connsiteX3" fmla="*/ 1845118 w 1845118"/>
              <a:gd name="connsiteY3" fmla="*/ 1113172 h 1113172"/>
              <a:gd name="connsiteX4" fmla="*/ 1054278 w 1845118"/>
              <a:gd name="connsiteY4" fmla="*/ 1113172 h 1113172"/>
              <a:gd name="connsiteX0" fmla="*/ 0 w 1845118"/>
              <a:gd name="connsiteY0" fmla="*/ 539460 h 1113172"/>
              <a:gd name="connsiteX1" fmla="*/ 0 w 1845118"/>
              <a:gd name="connsiteY1" fmla="*/ 0 h 1113172"/>
              <a:gd name="connsiteX2" fmla="*/ 1845118 w 1845118"/>
              <a:gd name="connsiteY2" fmla="*/ 0 h 1113172"/>
              <a:gd name="connsiteX3" fmla="*/ 1845118 w 1845118"/>
              <a:gd name="connsiteY3" fmla="*/ 1113172 h 1113172"/>
            </a:gdLst>
            <a:ahLst/>
            <a:cxnLst>
              <a:cxn ang="0">
                <a:pos x="connsiteX0" y="connsiteY0"/>
              </a:cxn>
              <a:cxn ang="0">
                <a:pos x="connsiteX1" y="connsiteY1"/>
              </a:cxn>
              <a:cxn ang="0">
                <a:pos x="connsiteX2" y="connsiteY2"/>
              </a:cxn>
              <a:cxn ang="0">
                <a:pos x="connsiteX3" y="connsiteY3"/>
              </a:cxn>
            </a:cxnLst>
            <a:rect l="l" t="t" r="r" b="b"/>
            <a:pathLst>
              <a:path w="1845118" h="1113172">
                <a:moveTo>
                  <a:pt x="0" y="539460"/>
                </a:moveTo>
                <a:lnTo>
                  <a:pt x="0" y="0"/>
                </a:lnTo>
                <a:lnTo>
                  <a:pt x="1845118" y="0"/>
                </a:lnTo>
                <a:lnTo>
                  <a:pt x="1845118" y="1113172"/>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任意多边形 36"/>
          <p:cNvSpPr/>
          <p:nvPr/>
        </p:nvSpPr>
        <p:spPr>
          <a:xfrm>
            <a:off x="5076537" y="2020490"/>
            <a:ext cx="2498670" cy="1827878"/>
          </a:xfrm>
          <a:custGeom>
            <a:avLst/>
            <a:gdLst>
              <a:gd name="connsiteX0" fmla="*/ 0 w 2362498"/>
              <a:gd name="connsiteY0" fmla="*/ 0 h 1827878"/>
              <a:gd name="connsiteX1" fmla="*/ 618105 w 2362498"/>
              <a:gd name="connsiteY1" fmla="*/ 0 h 1827878"/>
              <a:gd name="connsiteX2" fmla="*/ 618105 w 2362498"/>
              <a:gd name="connsiteY2" fmla="*/ 1612423 h 1827878"/>
              <a:gd name="connsiteX3" fmla="*/ 2362498 w 2362498"/>
              <a:gd name="connsiteY3" fmla="*/ 1612423 h 1827878"/>
              <a:gd name="connsiteX4" fmla="*/ 2362498 w 2362498"/>
              <a:gd name="connsiteY4" fmla="*/ 1827878 h 1827878"/>
              <a:gd name="connsiteX5" fmla="*/ 839514 w 2362498"/>
              <a:gd name="connsiteY5" fmla="*/ 1827878 h 1827878"/>
              <a:gd name="connsiteX6" fmla="*/ 433218 w 2362498"/>
              <a:gd name="connsiteY6" fmla="*/ 1827878 h 1827878"/>
              <a:gd name="connsiteX7" fmla="*/ 433218 w 2362498"/>
              <a:gd name="connsiteY7" fmla="*/ 1826314 h 1827878"/>
              <a:gd name="connsiteX8" fmla="*/ 0 w 2362498"/>
              <a:gd name="connsiteY8" fmla="*/ 1826314 h 1827878"/>
              <a:gd name="connsiteX0" fmla="*/ 618105 w 2362498"/>
              <a:gd name="connsiteY0" fmla="*/ 1612423 h 1827878"/>
              <a:gd name="connsiteX1" fmla="*/ 2362498 w 2362498"/>
              <a:gd name="connsiteY1" fmla="*/ 1612423 h 1827878"/>
              <a:gd name="connsiteX2" fmla="*/ 2362498 w 2362498"/>
              <a:gd name="connsiteY2" fmla="*/ 1827878 h 1827878"/>
              <a:gd name="connsiteX3" fmla="*/ 839514 w 2362498"/>
              <a:gd name="connsiteY3" fmla="*/ 1827878 h 1827878"/>
              <a:gd name="connsiteX4" fmla="*/ 433218 w 2362498"/>
              <a:gd name="connsiteY4" fmla="*/ 1827878 h 1827878"/>
              <a:gd name="connsiteX5" fmla="*/ 433218 w 2362498"/>
              <a:gd name="connsiteY5" fmla="*/ 1826314 h 1827878"/>
              <a:gd name="connsiteX6" fmla="*/ 0 w 2362498"/>
              <a:gd name="connsiteY6" fmla="*/ 1826314 h 1827878"/>
              <a:gd name="connsiteX7" fmla="*/ 0 w 2362498"/>
              <a:gd name="connsiteY7" fmla="*/ 0 h 1827878"/>
              <a:gd name="connsiteX8" fmla="*/ 618105 w 2362498"/>
              <a:gd name="connsiteY8" fmla="*/ 0 h 1827878"/>
              <a:gd name="connsiteX9" fmla="*/ 709545 w 2362498"/>
              <a:gd name="connsiteY9" fmla="*/ 1703863 h 1827878"/>
              <a:gd name="connsiteX0" fmla="*/ 618105 w 2362498"/>
              <a:gd name="connsiteY0" fmla="*/ 1612423 h 1827878"/>
              <a:gd name="connsiteX1" fmla="*/ 2362498 w 2362498"/>
              <a:gd name="connsiteY1" fmla="*/ 1612423 h 1827878"/>
              <a:gd name="connsiteX2" fmla="*/ 2362498 w 2362498"/>
              <a:gd name="connsiteY2" fmla="*/ 1827878 h 1827878"/>
              <a:gd name="connsiteX3" fmla="*/ 839514 w 2362498"/>
              <a:gd name="connsiteY3" fmla="*/ 1827878 h 1827878"/>
              <a:gd name="connsiteX4" fmla="*/ 433218 w 2362498"/>
              <a:gd name="connsiteY4" fmla="*/ 1827878 h 1827878"/>
              <a:gd name="connsiteX5" fmla="*/ 433218 w 2362498"/>
              <a:gd name="connsiteY5" fmla="*/ 1826314 h 1827878"/>
              <a:gd name="connsiteX6" fmla="*/ 0 w 2362498"/>
              <a:gd name="connsiteY6" fmla="*/ 1826314 h 1827878"/>
              <a:gd name="connsiteX7" fmla="*/ 0 w 2362498"/>
              <a:gd name="connsiteY7" fmla="*/ 0 h 1827878"/>
              <a:gd name="connsiteX8" fmla="*/ 618105 w 2362498"/>
              <a:gd name="connsiteY8" fmla="*/ 0 h 1827878"/>
              <a:gd name="connsiteX0" fmla="*/ 2362498 w 2362498"/>
              <a:gd name="connsiteY0" fmla="*/ 1612423 h 1827878"/>
              <a:gd name="connsiteX1" fmla="*/ 2362498 w 2362498"/>
              <a:gd name="connsiteY1" fmla="*/ 1827878 h 1827878"/>
              <a:gd name="connsiteX2" fmla="*/ 839514 w 2362498"/>
              <a:gd name="connsiteY2" fmla="*/ 1827878 h 1827878"/>
              <a:gd name="connsiteX3" fmla="*/ 433218 w 2362498"/>
              <a:gd name="connsiteY3" fmla="*/ 1827878 h 1827878"/>
              <a:gd name="connsiteX4" fmla="*/ 433218 w 2362498"/>
              <a:gd name="connsiteY4" fmla="*/ 1826314 h 1827878"/>
              <a:gd name="connsiteX5" fmla="*/ 0 w 2362498"/>
              <a:gd name="connsiteY5" fmla="*/ 1826314 h 1827878"/>
              <a:gd name="connsiteX6" fmla="*/ 0 w 2362498"/>
              <a:gd name="connsiteY6" fmla="*/ 0 h 1827878"/>
              <a:gd name="connsiteX7" fmla="*/ 618105 w 2362498"/>
              <a:gd name="connsiteY7" fmla="*/ 0 h 1827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2498" h="1827878">
                <a:moveTo>
                  <a:pt x="2362498" y="1612423"/>
                </a:moveTo>
                <a:lnTo>
                  <a:pt x="2362498" y="1827878"/>
                </a:lnTo>
                <a:lnTo>
                  <a:pt x="839514" y="1827878"/>
                </a:lnTo>
                <a:lnTo>
                  <a:pt x="433218" y="1827878"/>
                </a:lnTo>
                <a:lnTo>
                  <a:pt x="433218" y="1826314"/>
                </a:lnTo>
                <a:lnTo>
                  <a:pt x="0" y="1826314"/>
                </a:lnTo>
                <a:lnTo>
                  <a:pt x="0" y="0"/>
                </a:lnTo>
                <a:lnTo>
                  <a:pt x="618105" y="0"/>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框 37">
            <a:extLst>
              <a:ext uri="{FF2B5EF4-FFF2-40B4-BE49-F238E27FC236}">
                <a16:creationId xmlns:a16="http://schemas.microsoft.com/office/drawing/2014/main" id="{2EDA52AA-E3FD-4817-B379-9E9FA555A6A9}"/>
              </a:ext>
            </a:extLst>
          </p:cNvPr>
          <p:cNvSpPr txBox="1"/>
          <p:nvPr/>
        </p:nvSpPr>
        <p:spPr>
          <a:xfrm>
            <a:off x="5100213" y="4798607"/>
            <a:ext cx="2308007" cy="297509"/>
          </a:xfrm>
          <a:prstGeom prst="rect">
            <a:avLst/>
          </a:prstGeom>
          <a:noFill/>
        </p:spPr>
        <p:txBody>
          <a:bodyPr wrap="square" lIns="91431" tIns="45716" rIns="91431" bIns="45716" rtlCol="0">
            <a:spAutoFit/>
          </a:bodyPr>
          <a:lstStyle/>
          <a:p>
            <a:pPr algn="ctr"/>
            <a:r>
              <a:rPr lang="en-US" altLang="zh-CN" sz="2000" b="1" baseline="-3000" dirty="0">
                <a:solidFill>
                  <a:schemeClr val="tx1">
                    <a:lumMod val="65000"/>
                    <a:lumOff val="35000"/>
                  </a:schemeClr>
                </a:solidFill>
                <a:latin typeface="Arial" panose="020B0604020202020204" pitchFamily="34" charset="0"/>
                <a:cs typeface="Arial" panose="020B0604020202020204" pitchFamily="34" charset="0"/>
              </a:rPr>
              <a:t>The background</a:t>
            </a:r>
            <a:endParaRPr lang="zh-CN" altLang="en-US" sz="2000" b="1" baseline="-30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14" name="图片 13" descr="图片包含 游戏机&#10;&#10;描述已自动生成">
            <a:extLst>
              <a:ext uri="{FF2B5EF4-FFF2-40B4-BE49-F238E27FC236}">
                <a16:creationId xmlns:a16="http://schemas.microsoft.com/office/drawing/2014/main" id="{0B9C0FFA-A237-4000-A2ED-D3C2E01E6A2B}"/>
              </a:ext>
            </a:extLst>
          </p:cNvPr>
          <p:cNvPicPr>
            <a:picLocks noChangeAspect="1"/>
          </p:cNvPicPr>
          <p:nvPr/>
        </p:nvPicPr>
        <p:blipFill>
          <a:blip r:embed="rId4" cstate="print">
            <a:alphaModFix amt="35000"/>
            <a:extLst>
              <a:ext uri="{BEBA8EAE-BF5A-486C-A8C5-ECC9F3942E4B}">
                <a14:imgProps xmlns:a14="http://schemas.microsoft.com/office/drawing/2010/main">
                  <a14:imgLayer r:embed="rId5">
                    <a14:imgEffect>
                      <a14:brightnessContrast bright="-60000"/>
                    </a14:imgEffect>
                  </a14:imgLayer>
                </a14:imgProps>
              </a:ext>
              <a:ext uri="{28A0092B-C50C-407E-A947-70E740481C1C}">
                <a14:useLocalDpi xmlns:a14="http://schemas.microsoft.com/office/drawing/2010/main" val="0"/>
              </a:ext>
            </a:extLst>
          </a:blip>
          <a:stretch>
            <a:fillRect/>
          </a:stretch>
        </p:blipFill>
        <p:spPr>
          <a:xfrm>
            <a:off x="3714716" y="-2261204"/>
            <a:ext cx="5233764" cy="5075421"/>
          </a:xfrm>
          <a:prstGeom prst="rect">
            <a:avLst/>
          </a:prstGeom>
          <a:effectLst>
            <a:outerShdw blurRad="76200" dist="38100" dir="5400000" sx="33000" sy="33000" algn="t" rotWithShape="0">
              <a:prstClr val="black">
                <a:alpha val="93000"/>
              </a:prstClr>
            </a:outerShdw>
          </a:effectLst>
        </p:spPr>
      </p:pic>
      <p:pic>
        <p:nvPicPr>
          <p:cNvPr id="5" name="图片 4">
            <a:extLst>
              <a:ext uri="{FF2B5EF4-FFF2-40B4-BE49-F238E27FC236}">
                <a16:creationId xmlns:a16="http://schemas.microsoft.com/office/drawing/2014/main" id="{97D0208D-9ABA-4639-A22E-0F09A96785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19576" y="1401648"/>
            <a:ext cx="3443161" cy="5257800"/>
          </a:xfrm>
          <a:prstGeom prst="rect">
            <a:avLst/>
          </a:prstGeom>
        </p:spPr>
      </p:pic>
      <p:pic>
        <p:nvPicPr>
          <p:cNvPr id="7" name="图片 6">
            <a:extLst>
              <a:ext uri="{FF2B5EF4-FFF2-40B4-BE49-F238E27FC236}">
                <a16:creationId xmlns:a16="http://schemas.microsoft.com/office/drawing/2014/main" id="{E0CE4D7A-45ED-4FB2-9FB1-CC91CBCF64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8049" y="1375926"/>
            <a:ext cx="3634377" cy="5335716"/>
          </a:xfrm>
          <a:prstGeom prst="rect">
            <a:avLst/>
          </a:prstGeom>
        </p:spPr>
      </p:pic>
    </p:spTree>
    <p:extLst>
      <p:ext uri="{BB962C8B-B14F-4D97-AF65-F5344CB8AC3E}">
        <p14:creationId xmlns:p14="http://schemas.microsoft.com/office/powerpoint/2010/main" val="642525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350" fill="hold"/>
                                        <p:tgtEl>
                                          <p:spTgt spid="39"/>
                                        </p:tgtEl>
                                        <p:attrNameLst>
                                          <p:attrName>ppt_w</p:attrName>
                                        </p:attrNameLst>
                                      </p:cBhvr>
                                      <p:tavLst>
                                        <p:tav tm="0">
                                          <p:val>
                                            <p:strVal val="4*#ppt_w"/>
                                          </p:val>
                                        </p:tav>
                                        <p:tav tm="100000">
                                          <p:val>
                                            <p:strVal val="#ppt_w"/>
                                          </p:val>
                                        </p:tav>
                                      </p:tavLst>
                                    </p:anim>
                                    <p:anim calcmode="lin" valueType="num">
                                      <p:cBhvr>
                                        <p:cTn id="8" dur="350" fill="hold"/>
                                        <p:tgtEl>
                                          <p:spTgt spid="39"/>
                                        </p:tgtEl>
                                        <p:attrNameLst>
                                          <p:attrName>ppt_h</p:attrName>
                                        </p:attrNameLst>
                                      </p:cBhvr>
                                      <p:tavLst>
                                        <p:tav tm="0">
                                          <p:val>
                                            <p:strVal val="4*#ppt_h"/>
                                          </p:val>
                                        </p:tav>
                                        <p:tav tm="100000">
                                          <p:val>
                                            <p:strVal val="#ppt_h"/>
                                          </p:val>
                                        </p:tav>
                                      </p:tavLst>
                                    </p:anim>
                                  </p:childTnLst>
                                </p:cTn>
                              </p:par>
                              <p:par>
                                <p:cTn id="9" presetID="23" presetClass="entr" presetSubtype="32" fill="hold" grpId="0" nodeType="withEffect">
                                  <p:stCondLst>
                                    <p:cond delay="250"/>
                                  </p:stCondLst>
                                  <p:childTnLst>
                                    <p:set>
                                      <p:cBhvr>
                                        <p:cTn id="10" dur="1" fill="hold">
                                          <p:stCondLst>
                                            <p:cond delay="0"/>
                                          </p:stCondLst>
                                        </p:cTn>
                                        <p:tgtEl>
                                          <p:spTgt spid="37"/>
                                        </p:tgtEl>
                                        <p:attrNameLst>
                                          <p:attrName>style.visibility</p:attrName>
                                        </p:attrNameLst>
                                      </p:cBhvr>
                                      <p:to>
                                        <p:strVal val="visible"/>
                                      </p:to>
                                    </p:set>
                                    <p:anim calcmode="lin" valueType="num">
                                      <p:cBhvr>
                                        <p:cTn id="11" dur="350" fill="hold"/>
                                        <p:tgtEl>
                                          <p:spTgt spid="37"/>
                                        </p:tgtEl>
                                        <p:attrNameLst>
                                          <p:attrName>ppt_w</p:attrName>
                                        </p:attrNameLst>
                                      </p:cBhvr>
                                      <p:tavLst>
                                        <p:tav tm="0">
                                          <p:val>
                                            <p:strVal val="4*#ppt_w"/>
                                          </p:val>
                                        </p:tav>
                                        <p:tav tm="100000">
                                          <p:val>
                                            <p:strVal val="#ppt_w"/>
                                          </p:val>
                                        </p:tav>
                                      </p:tavLst>
                                    </p:anim>
                                    <p:anim calcmode="lin" valueType="num">
                                      <p:cBhvr>
                                        <p:cTn id="12" dur="350" fill="hold"/>
                                        <p:tgtEl>
                                          <p:spTgt spid="37"/>
                                        </p:tgtEl>
                                        <p:attrNameLst>
                                          <p:attrName>ppt_h</p:attrName>
                                        </p:attrNameLst>
                                      </p:cBhvr>
                                      <p:tavLst>
                                        <p:tav tm="0">
                                          <p:val>
                                            <p:strVal val="4*#ppt_h"/>
                                          </p:val>
                                        </p:tav>
                                        <p:tav tm="100000">
                                          <p:val>
                                            <p:strVal val="#ppt_h"/>
                                          </p:val>
                                        </p:tav>
                                      </p:tavLst>
                                    </p:anim>
                                  </p:childTnLst>
                                </p:cTn>
                              </p:par>
                            </p:childTnLst>
                          </p:cTn>
                        </p:par>
                        <p:par>
                          <p:cTn id="13" fill="hold">
                            <p:stCondLst>
                              <p:cond delay="600"/>
                            </p:stCondLst>
                            <p:childTnLst>
                              <p:par>
                                <p:cTn id="14" presetID="53" presetClass="entr" presetSubtype="16"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250" fill="hold"/>
                                        <p:tgtEl>
                                          <p:spTgt spid="8"/>
                                        </p:tgtEl>
                                        <p:attrNameLst>
                                          <p:attrName>ppt_w</p:attrName>
                                        </p:attrNameLst>
                                      </p:cBhvr>
                                      <p:tavLst>
                                        <p:tav tm="0">
                                          <p:val>
                                            <p:fltVal val="0"/>
                                          </p:val>
                                        </p:tav>
                                        <p:tav tm="100000">
                                          <p:val>
                                            <p:strVal val="#ppt_w"/>
                                          </p:val>
                                        </p:tav>
                                      </p:tavLst>
                                    </p:anim>
                                    <p:anim calcmode="lin" valueType="num">
                                      <p:cBhvr>
                                        <p:cTn id="17" dur="250" fill="hold"/>
                                        <p:tgtEl>
                                          <p:spTgt spid="8"/>
                                        </p:tgtEl>
                                        <p:attrNameLst>
                                          <p:attrName>ppt_h</p:attrName>
                                        </p:attrNameLst>
                                      </p:cBhvr>
                                      <p:tavLst>
                                        <p:tav tm="0">
                                          <p:val>
                                            <p:fltVal val="0"/>
                                          </p:val>
                                        </p:tav>
                                        <p:tav tm="100000">
                                          <p:val>
                                            <p:strVal val="#ppt_h"/>
                                          </p:val>
                                        </p:tav>
                                      </p:tavLst>
                                    </p:anim>
                                    <p:animEffect transition="in" filter="fade">
                                      <p:cBhvr>
                                        <p:cTn id="18" dur="250"/>
                                        <p:tgtEl>
                                          <p:spTgt spid="8"/>
                                        </p:tgtEl>
                                      </p:cBhvr>
                                    </p:animEffect>
                                  </p:childTnLst>
                                </p:cTn>
                              </p:par>
                            </p:childTnLst>
                          </p:cTn>
                        </p:par>
                        <p:par>
                          <p:cTn id="19" fill="hold">
                            <p:stCondLst>
                              <p:cond delay="850"/>
                            </p:stCondLst>
                            <p:childTnLst>
                              <p:par>
                                <p:cTn id="20" presetID="16" presetClass="entr" presetSubtype="37"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outVertical)">
                                      <p:cBhvr>
                                        <p:cTn id="22" dur="500"/>
                                        <p:tgtEl>
                                          <p:spTgt spid="15"/>
                                        </p:tgtEl>
                                      </p:cBhvr>
                                    </p:animEffect>
                                  </p:childTnLst>
                                </p:cTn>
                              </p:par>
                            </p:childTnLst>
                          </p:cTn>
                        </p:par>
                        <p:par>
                          <p:cTn id="23" fill="hold">
                            <p:stCondLst>
                              <p:cond delay="1350"/>
                            </p:stCondLst>
                            <p:childTnLst>
                              <p:par>
                                <p:cTn id="24" presetID="12" presetClass="entr" presetSubtype="1"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p:tgtEl>
                                          <p:spTgt spid="16"/>
                                        </p:tgtEl>
                                        <p:attrNameLst>
                                          <p:attrName>ppt_y</p:attrName>
                                        </p:attrNameLst>
                                      </p:cBhvr>
                                      <p:tavLst>
                                        <p:tav tm="0">
                                          <p:val>
                                            <p:strVal val="#ppt_y-#ppt_h*1.125000"/>
                                          </p:val>
                                        </p:tav>
                                        <p:tav tm="100000">
                                          <p:val>
                                            <p:strVal val="#ppt_y"/>
                                          </p:val>
                                        </p:tav>
                                      </p:tavLst>
                                    </p:anim>
                                    <p:animEffect transition="in" filter="wipe(down)">
                                      <p:cBhvr>
                                        <p:cTn id="27" dur="500"/>
                                        <p:tgtEl>
                                          <p:spTgt spid="16"/>
                                        </p:tgtEl>
                                      </p:cBhvr>
                                    </p:animEffect>
                                  </p:childTnLst>
                                </p:cTn>
                              </p:par>
                            </p:childTnLst>
                          </p:cTn>
                        </p:par>
                        <p:par>
                          <p:cTn id="28" fill="hold">
                            <p:stCondLst>
                              <p:cond delay="1850"/>
                            </p:stCondLst>
                            <p:childTnLst>
                              <p:par>
                                <p:cTn id="29" presetID="22" presetClass="entr" presetSubtype="8"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39" grpId="0" animBg="1"/>
      <p:bldP spid="37" grpId="0" animBg="1"/>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59"/>
          <p:cNvSpPr txBox="1">
            <a:spLocks noChangeArrowheads="1"/>
          </p:cNvSpPr>
          <p:nvPr/>
        </p:nvSpPr>
        <p:spPr bwMode="auto">
          <a:xfrm flipH="1">
            <a:off x="946298" y="2743319"/>
            <a:ext cx="10685720" cy="1138773"/>
          </a:xfrm>
          <a:prstGeom prst="rect">
            <a:avLst/>
          </a:prstGeom>
          <a:noFill/>
          <a:ln>
            <a:noFill/>
          </a:ln>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685800">
              <a:defRPr/>
            </a:pPr>
            <a:r>
              <a:rPr lang="zh-CN" altLang="en-US" sz="4400" b="1" kern="0" dirty="0">
                <a:solidFill>
                  <a:schemeClr val="accent1">
                    <a:lumMod val="75000"/>
                  </a:schemeClr>
                </a:solidFill>
                <a:latin typeface="微软雅黑" pitchFamily="34" charset="-122"/>
                <a:ea typeface="微软雅黑" pitchFamily="34" charset="-122"/>
                <a:sym typeface="方正大黑简体" pitchFamily="65" charset="-122"/>
              </a:rPr>
              <a:t>立项背景</a:t>
            </a:r>
            <a:r>
              <a:rPr lang="en-US" altLang="zh-CN" sz="4400" b="1" kern="0" dirty="0">
                <a:solidFill>
                  <a:schemeClr val="accent1">
                    <a:lumMod val="75000"/>
                  </a:schemeClr>
                </a:solidFill>
                <a:latin typeface="微软雅黑" pitchFamily="34" charset="-122"/>
                <a:ea typeface="微软雅黑" pitchFamily="34" charset="-122"/>
              </a:rPr>
              <a:t>| </a:t>
            </a:r>
            <a:r>
              <a:rPr lang="en-US" altLang="zh-CN" sz="2400" dirty="0">
                <a:solidFill>
                  <a:schemeClr val="accent1">
                    <a:lumMod val="75000"/>
                  </a:schemeClr>
                </a:solidFill>
                <a:latin typeface="Impact" pitchFamily="34" charset="0"/>
                <a:sym typeface="Impact" pitchFamily="34" charset="0"/>
              </a:rPr>
              <a:t>The background</a:t>
            </a:r>
          </a:p>
          <a:p>
            <a:pPr algn="ctr" defTabSz="685800">
              <a:defRPr/>
            </a:pPr>
            <a:endParaRPr lang="zh-CN" altLang="en-US" sz="2400" dirty="0">
              <a:solidFill>
                <a:schemeClr val="accent1">
                  <a:lumMod val="75000"/>
                </a:schemeClr>
              </a:solidFill>
              <a:latin typeface="Impact" pitchFamily="34" charset="0"/>
              <a:sym typeface="Impact" pitchFamily="34" charset="0"/>
            </a:endParaRPr>
          </a:p>
        </p:txBody>
      </p:sp>
      <p:grpSp>
        <p:nvGrpSpPr>
          <p:cNvPr id="36" name="Group 24"/>
          <p:cNvGrpSpPr/>
          <p:nvPr/>
        </p:nvGrpSpPr>
        <p:grpSpPr>
          <a:xfrm>
            <a:off x="5420764" y="3769378"/>
            <a:ext cx="1350472" cy="203200"/>
            <a:chOff x="4168751" y="2495551"/>
            <a:chExt cx="1012854" cy="152400"/>
          </a:xfrm>
          <a:solidFill>
            <a:schemeClr val="accent2">
              <a:lumMod val="40000"/>
              <a:lumOff val="60000"/>
            </a:schemeClr>
          </a:solidFill>
        </p:grpSpPr>
        <p:sp>
          <p:nvSpPr>
            <p:cNvPr id="37" name="Oval 15"/>
            <p:cNvSpPr/>
            <p:nvPr/>
          </p:nvSpPr>
          <p:spPr>
            <a:xfrm>
              <a:off x="4598977" y="2495551"/>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2">
                    <a:lumMod val="40000"/>
                    <a:lumOff val="60000"/>
                  </a:schemeClr>
                </a:solidFill>
              </a:endParaRPr>
            </a:p>
          </p:txBody>
        </p:sp>
        <p:sp>
          <p:nvSpPr>
            <p:cNvPr id="38" name="Oval 16"/>
            <p:cNvSpPr/>
            <p:nvPr/>
          </p:nvSpPr>
          <p:spPr>
            <a:xfrm flipV="1">
              <a:off x="4816297" y="2522221"/>
              <a:ext cx="99060" cy="990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2">
                    <a:lumMod val="40000"/>
                    <a:lumOff val="60000"/>
                  </a:schemeClr>
                </a:solidFill>
              </a:endParaRPr>
            </a:p>
          </p:txBody>
        </p:sp>
        <p:sp>
          <p:nvSpPr>
            <p:cNvPr id="39" name="Oval 17"/>
            <p:cNvSpPr/>
            <p:nvPr/>
          </p:nvSpPr>
          <p:spPr>
            <a:xfrm flipV="1">
              <a:off x="4434997" y="2522221"/>
              <a:ext cx="99060" cy="990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2">
                    <a:lumMod val="40000"/>
                    <a:lumOff val="60000"/>
                  </a:schemeClr>
                </a:solidFill>
              </a:endParaRPr>
            </a:p>
          </p:txBody>
        </p:sp>
        <p:sp>
          <p:nvSpPr>
            <p:cNvPr id="41" name="Oval 12"/>
            <p:cNvSpPr>
              <a:spLocks noChangeAspect="1"/>
            </p:cNvSpPr>
            <p:nvPr/>
          </p:nvSpPr>
          <p:spPr>
            <a:xfrm flipV="1">
              <a:off x="4980277" y="2531632"/>
              <a:ext cx="80239" cy="80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2">
                    <a:lumMod val="40000"/>
                    <a:lumOff val="60000"/>
                  </a:schemeClr>
                </a:solidFill>
              </a:endParaRPr>
            </a:p>
          </p:txBody>
        </p:sp>
        <p:sp>
          <p:nvSpPr>
            <p:cNvPr id="43" name="Oval 13"/>
            <p:cNvSpPr>
              <a:spLocks noChangeAspect="1"/>
            </p:cNvSpPr>
            <p:nvPr/>
          </p:nvSpPr>
          <p:spPr>
            <a:xfrm flipV="1">
              <a:off x="4289838" y="2531632"/>
              <a:ext cx="80239" cy="80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2">
                    <a:lumMod val="40000"/>
                    <a:lumOff val="60000"/>
                  </a:schemeClr>
                </a:solidFill>
              </a:endParaRPr>
            </a:p>
          </p:txBody>
        </p:sp>
        <p:sp>
          <p:nvSpPr>
            <p:cNvPr id="44" name="Oval 14"/>
            <p:cNvSpPr>
              <a:spLocks noChangeAspect="1"/>
            </p:cNvSpPr>
            <p:nvPr/>
          </p:nvSpPr>
          <p:spPr>
            <a:xfrm flipV="1">
              <a:off x="5125438" y="2543668"/>
              <a:ext cx="56167" cy="561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2">
                    <a:lumMod val="40000"/>
                    <a:lumOff val="60000"/>
                  </a:schemeClr>
                </a:solidFill>
              </a:endParaRPr>
            </a:p>
          </p:txBody>
        </p:sp>
        <p:sp>
          <p:nvSpPr>
            <p:cNvPr id="45" name="Oval 23"/>
            <p:cNvSpPr>
              <a:spLocks noChangeAspect="1"/>
            </p:cNvSpPr>
            <p:nvPr/>
          </p:nvSpPr>
          <p:spPr>
            <a:xfrm flipV="1">
              <a:off x="4168751" y="2543668"/>
              <a:ext cx="56167" cy="561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2">
                    <a:lumMod val="40000"/>
                    <a:lumOff val="60000"/>
                  </a:schemeClr>
                </a:solidFill>
              </a:endParaRPr>
            </a:p>
          </p:txBody>
        </p:sp>
      </p:grpSp>
      <p:grpSp>
        <p:nvGrpSpPr>
          <p:cNvPr id="46" name="Group 29"/>
          <p:cNvGrpSpPr/>
          <p:nvPr/>
        </p:nvGrpSpPr>
        <p:grpSpPr>
          <a:xfrm>
            <a:off x="5420764" y="6089020"/>
            <a:ext cx="1350472" cy="203200"/>
            <a:chOff x="4168751" y="2495551"/>
            <a:chExt cx="1012854" cy="152400"/>
          </a:xfrm>
          <a:solidFill>
            <a:schemeClr val="accent2">
              <a:lumMod val="40000"/>
              <a:lumOff val="60000"/>
            </a:schemeClr>
          </a:solidFill>
        </p:grpSpPr>
        <p:sp>
          <p:nvSpPr>
            <p:cNvPr id="47" name="Oval 30"/>
            <p:cNvSpPr/>
            <p:nvPr/>
          </p:nvSpPr>
          <p:spPr>
            <a:xfrm>
              <a:off x="4598977" y="2495551"/>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2">
                    <a:lumMod val="40000"/>
                    <a:lumOff val="60000"/>
                  </a:schemeClr>
                </a:solidFill>
              </a:endParaRPr>
            </a:p>
          </p:txBody>
        </p:sp>
        <p:sp>
          <p:nvSpPr>
            <p:cNvPr id="48" name="Oval 31"/>
            <p:cNvSpPr/>
            <p:nvPr/>
          </p:nvSpPr>
          <p:spPr>
            <a:xfrm flipV="1">
              <a:off x="4816297" y="2522221"/>
              <a:ext cx="99060" cy="990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2">
                    <a:lumMod val="40000"/>
                    <a:lumOff val="60000"/>
                  </a:schemeClr>
                </a:solidFill>
              </a:endParaRPr>
            </a:p>
          </p:txBody>
        </p:sp>
        <p:sp>
          <p:nvSpPr>
            <p:cNvPr id="49" name="Oval 32"/>
            <p:cNvSpPr/>
            <p:nvPr/>
          </p:nvSpPr>
          <p:spPr>
            <a:xfrm flipV="1">
              <a:off x="4434997" y="2522221"/>
              <a:ext cx="99060" cy="990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2">
                    <a:lumMod val="40000"/>
                    <a:lumOff val="60000"/>
                  </a:schemeClr>
                </a:solidFill>
              </a:endParaRPr>
            </a:p>
          </p:txBody>
        </p:sp>
        <p:sp>
          <p:nvSpPr>
            <p:cNvPr id="50" name="Oval 33"/>
            <p:cNvSpPr>
              <a:spLocks noChangeAspect="1"/>
            </p:cNvSpPr>
            <p:nvPr/>
          </p:nvSpPr>
          <p:spPr>
            <a:xfrm flipV="1">
              <a:off x="4980277" y="2531632"/>
              <a:ext cx="80239" cy="80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2">
                    <a:lumMod val="40000"/>
                    <a:lumOff val="60000"/>
                  </a:schemeClr>
                </a:solidFill>
              </a:endParaRPr>
            </a:p>
          </p:txBody>
        </p:sp>
        <p:sp>
          <p:nvSpPr>
            <p:cNvPr id="51" name="Oval 34"/>
            <p:cNvSpPr>
              <a:spLocks noChangeAspect="1"/>
            </p:cNvSpPr>
            <p:nvPr/>
          </p:nvSpPr>
          <p:spPr>
            <a:xfrm flipV="1">
              <a:off x="4289838" y="2531632"/>
              <a:ext cx="80239" cy="80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2">
                    <a:lumMod val="40000"/>
                    <a:lumOff val="60000"/>
                  </a:schemeClr>
                </a:solidFill>
              </a:endParaRPr>
            </a:p>
          </p:txBody>
        </p:sp>
        <p:sp>
          <p:nvSpPr>
            <p:cNvPr id="52" name="Oval 35"/>
            <p:cNvSpPr>
              <a:spLocks noChangeAspect="1"/>
            </p:cNvSpPr>
            <p:nvPr/>
          </p:nvSpPr>
          <p:spPr>
            <a:xfrm flipV="1">
              <a:off x="5125438" y="2543668"/>
              <a:ext cx="56167" cy="561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2">
                    <a:lumMod val="40000"/>
                    <a:lumOff val="60000"/>
                  </a:schemeClr>
                </a:solidFill>
              </a:endParaRPr>
            </a:p>
          </p:txBody>
        </p:sp>
        <p:sp>
          <p:nvSpPr>
            <p:cNvPr id="53" name="Oval 36"/>
            <p:cNvSpPr>
              <a:spLocks noChangeAspect="1"/>
            </p:cNvSpPr>
            <p:nvPr/>
          </p:nvSpPr>
          <p:spPr>
            <a:xfrm flipV="1">
              <a:off x="4168751" y="2543668"/>
              <a:ext cx="56167" cy="561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2">
                    <a:lumMod val="40000"/>
                    <a:lumOff val="60000"/>
                  </a:schemeClr>
                </a:solidFill>
              </a:endParaRPr>
            </a:p>
          </p:txBody>
        </p:sp>
      </p:grpSp>
      <p:sp>
        <p:nvSpPr>
          <p:cNvPr id="66" name="Text Placeholder 3"/>
          <p:cNvSpPr txBox="1">
            <a:spLocks/>
          </p:cNvSpPr>
          <p:nvPr/>
        </p:nvSpPr>
        <p:spPr>
          <a:xfrm>
            <a:off x="1077532" y="4260503"/>
            <a:ext cx="9969235" cy="2107053"/>
          </a:xfrm>
          <a:prstGeom prst="rect">
            <a:avLst/>
          </a:prstGeom>
        </p:spPr>
        <p:txBody>
          <a:bodyPr wrap="square" lIns="90000" tIns="46800" rIns="90000" bIns="4680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indent="457200">
              <a:lnSpc>
                <a:spcPct val="150000"/>
              </a:lnSpc>
            </a:pPr>
            <a:r>
              <a:rPr lang="zh-CN" altLang="en-US" sz="1800" dirty="0">
                <a:solidFill>
                  <a:schemeClr val="tx1">
                    <a:lumMod val="75000"/>
                    <a:lumOff val="25000"/>
                  </a:schemeClr>
                </a:solidFill>
                <a:latin typeface="+mj-ea"/>
                <a:ea typeface="+mj-ea"/>
                <a:sym typeface="微软雅黑" pitchFamily="34" charset="-122"/>
              </a:rPr>
              <a:t>此处为具体事务编辑，</a:t>
            </a:r>
            <a:r>
              <a:rPr lang="zh-CN" altLang="en-US" sz="1800" dirty="0">
                <a:latin typeface="+mj-ea"/>
                <a:ea typeface="+mj-ea"/>
              </a:rPr>
              <a:t>创建一个可以吸引观众的标题。你可以使用此副标题框作为表达要讨论的人员的重要性的引用或论文陈述。创建一个可以吸引观众的标题。你可以使用此副标题框作为表达要讨论的人员的重要性的引用或论文陈述。</a:t>
            </a:r>
          </a:p>
          <a:p>
            <a:pPr indent="457200">
              <a:lnSpc>
                <a:spcPct val="150000"/>
              </a:lnSpc>
            </a:pPr>
            <a:endParaRPr lang="zh-CN" altLang="en-US" sz="1800" dirty="0"/>
          </a:p>
          <a:p>
            <a:pPr indent="457200">
              <a:lnSpc>
                <a:spcPct val="150000"/>
              </a:lnSpc>
            </a:pPr>
            <a:endParaRPr lang="en-US" altLang="zh-CN" sz="1800" dirty="0">
              <a:solidFill>
                <a:schemeClr val="tx1">
                  <a:lumMod val="75000"/>
                  <a:lumOff val="25000"/>
                </a:schemeClr>
              </a:solidFill>
              <a:latin typeface="宋体" panose="02010600030101010101" pitchFamily="2" charset="-122"/>
              <a:ea typeface="宋体" panose="02010600030101010101" pitchFamily="2" charset="-122"/>
              <a:sym typeface="微软雅黑" pitchFamily="34" charset="-122"/>
            </a:endParaRPr>
          </a:p>
        </p:txBody>
      </p:sp>
      <p:pic>
        <p:nvPicPr>
          <p:cNvPr id="4" name="图片 3">
            <a:extLst>
              <a:ext uri="{FF2B5EF4-FFF2-40B4-BE49-F238E27FC236}">
                <a16:creationId xmlns:a16="http://schemas.microsoft.com/office/drawing/2014/main" id="{E6165D65-C2D0-46D3-8E67-3D597FB004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986" y="-5647512"/>
            <a:ext cx="12192000" cy="8128000"/>
          </a:xfrm>
          <a:prstGeom prst="rect">
            <a:avLst/>
          </a:prstGeom>
        </p:spPr>
      </p:pic>
    </p:spTree>
    <p:extLst>
      <p:ext uri="{BB962C8B-B14F-4D97-AF65-F5344CB8AC3E}">
        <p14:creationId xmlns:p14="http://schemas.microsoft.com/office/powerpoint/2010/main" val="24369967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wipe(up)">
                                      <p:cBhvr>
                                        <p:cTn id="16" dur="1000"/>
                                        <p:tgtEl>
                                          <p:spTgt spid="66"/>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6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30"/>
          <p:cNvSpPr/>
          <p:nvPr/>
        </p:nvSpPr>
        <p:spPr>
          <a:xfrm>
            <a:off x="2887240" y="1498186"/>
            <a:ext cx="9304760" cy="2866098"/>
          </a:xfrm>
          <a:prstGeom prst="rect">
            <a:avLst/>
          </a:prstGeom>
          <a:blipFill>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p>
        </p:txBody>
      </p:sp>
      <p:grpSp>
        <p:nvGrpSpPr>
          <p:cNvPr id="23" name="Group 9"/>
          <p:cNvGrpSpPr/>
          <p:nvPr/>
        </p:nvGrpSpPr>
        <p:grpSpPr>
          <a:xfrm>
            <a:off x="-10646" y="1543847"/>
            <a:ext cx="3182250" cy="2841945"/>
            <a:chOff x="-7985" y="901147"/>
            <a:chExt cx="2182717" cy="2131459"/>
          </a:xfrm>
          <a:solidFill>
            <a:schemeClr val="accent2"/>
          </a:solidFill>
        </p:grpSpPr>
        <p:sp>
          <p:nvSpPr>
            <p:cNvPr id="26" name="Rectangle 12"/>
            <p:cNvSpPr/>
            <p:nvPr/>
          </p:nvSpPr>
          <p:spPr>
            <a:xfrm>
              <a:off x="-7985" y="901147"/>
              <a:ext cx="2012646" cy="2131459"/>
            </a:xfrm>
            <a:prstGeom prst="rect">
              <a:avLst/>
            </a:prstGeom>
            <a:grp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p>
          </p:txBody>
        </p:sp>
        <p:sp>
          <p:nvSpPr>
            <p:cNvPr id="25" name="Isosceles Triangle 11"/>
            <p:cNvSpPr/>
            <p:nvPr/>
          </p:nvSpPr>
          <p:spPr>
            <a:xfrm rot="5400000">
              <a:off x="1846781" y="1869353"/>
              <a:ext cx="460856" cy="19504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p>
          </p:txBody>
        </p:sp>
      </p:grpSp>
      <p:cxnSp>
        <p:nvCxnSpPr>
          <p:cNvPr id="30" name="Straight Connector 20"/>
          <p:cNvCxnSpPr/>
          <p:nvPr/>
        </p:nvCxnSpPr>
        <p:spPr>
          <a:xfrm>
            <a:off x="1042975" y="5118805"/>
            <a:ext cx="10106051"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0" name="Rounded Rectangle 34"/>
          <p:cNvSpPr/>
          <p:nvPr/>
        </p:nvSpPr>
        <p:spPr>
          <a:xfrm>
            <a:off x="4465674" y="4383735"/>
            <a:ext cx="4229967" cy="1013323"/>
          </a:xfrm>
          <a:prstGeom prst="roundRect">
            <a:avLst/>
          </a:prstGeom>
          <a:solidFill>
            <a:schemeClr val="accent1"/>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60960" tIns="0" rIns="0" rtlCol="0" anchor="ctr"/>
          <a:lstStyle/>
          <a:p>
            <a:pPr algn="ctr"/>
            <a:endParaRPr lang="en-US" sz="3200" dirty="0">
              <a:solidFill>
                <a:schemeClr val="bg1"/>
              </a:solidFill>
              <a:latin typeface="FontAwesome" pitchFamily="2" charset="0"/>
            </a:endParaRPr>
          </a:p>
        </p:txBody>
      </p:sp>
      <p:pic>
        <p:nvPicPr>
          <p:cNvPr id="16" name="图片 15" descr="图片包含 游戏机&#10;&#10;描述已自动生成">
            <a:extLst>
              <a:ext uri="{FF2B5EF4-FFF2-40B4-BE49-F238E27FC236}">
                <a16:creationId xmlns:a16="http://schemas.microsoft.com/office/drawing/2014/main" id="{0295B98B-62E6-46EC-9EBE-EC3A6A03C5DE}"/>
              </a:ext>
            </a:extLst>
          </p:cNvPr>
          <p:cNvPicPr>
            <a:picLocks noChangeAspect="1"/>
          </p:cNvPicPr>
          <p:nvPr/>
        </p:nvPicPr>
        <p:blipFill>
          <a:blip r:embed="rId5" cstate="print">
            <a:alphaModFix amt="35000"/>
            <a:extLst>
              <a:ext uri="{BEBA8EAE-BF5A-486C-A8C5-ECC9F3942E4B}">
                <a14:imgProps xmlns:a14="http://schemas.microsoft.com/office/drawing/2010/main">
                  <a14:imgLayer r:embed="rId6">
                    <a14:imgEffect>
                      <a14:brightnessContrast bright="-60000"/>
                    </a14:imgEffect>
                  </a14:imgLayer>
                </a14:imgProps>
              </a:ext>
              <a:ext uri="{28A0092B-C50C-407E-A947-70E740481C1C}">
                <a14:useLocalDpi xmlns:a14="http://schemas.microsoft.com/office/drawing/2010/main" val="0"/>
              </a:ext>
            </a:extLst>
          </a:blip>
          <a:stretch>
            <a:fillRect/>
          </a:stretch>
        </p:blipFill>
        <p:spPr>
          <a:xfrm>
            <a:off x="3741846" y="3892028"/>
            <a:ext cx="5233764" cy="5075421"/>
          </a:xfrm>
          <a:prstGeom prst="rect">
            <a:avLst/>
          </a:prstGeom>
          <a:effectLst>
            <a:outerShdw blurRad="76200" dist="38100" dir="5400000" sx="33000" sy="33000" algn="t" rotWithShape="0">
              <a:prstClr val="black">
                <a:alpha val="93000"/>
              </a:prstClr>
            </a:outerShdw>
          </a:effectLst>
        </p:spPr>
      </p:pic>
      <p:sp>
        <p:nvSpPr>
          <p:cNvPr id="44" name="矩形 43"/>
          <p:cNvSpPr/>
          <p:nvPr/>
        </p:nvSpPr>
        <p:spPr>
          <a:xfrm>
            <a:off x="385121" y="2896372"/>
            <a:ext cx="2372737" cy="523212"/>
          </a:xfrm>
          <a:prstGeom prst="rect">
            <a:avLst/>
          </a:prstGeom>
        </p:spPr>
        <p:txBody>
          <a:bodyPr wrap="square" lIns="91431" tIns="45716" rIns="91431" bIns="45716">
            <a:spAutoFit/>
          </a:bodyPr>
          <a:lstStyle/>
          <a:p>
            <a:pPr algn="ctr"/>
            <a:r>
              <a:rPr lang="zh-CN" altLang="en-US" sz="2800" b="1" dirty="0">
                <a:solidFill>
                  <a:schemeClr val="bg1">
                    <a:lumMod val="95000"/>
                  </a:schemeClr>
                </a:solidFill>
                <a:latin typeface="微软雅黑" pitchFamily="34" charset="-122"/>
                <a:ea typeface="微软雅黑" pitchFamily="34" charset="-122"/>
              </a:rPr>
              <a:t>概述</a:t>
            </a:r>
            <a:endParaRPr lang="en-US" altLang="zh-CN" sz="2800" b="1" dirty="0">
              <a:solidFill>
                <a:schemeClr val="bg1">
                  <a:lumMod val="95000"/>
                </a:schemeClr>
              </a:solidFill>
              <a:latin typeface="微软雅黑" pitchFamily="34" charset="-122"/>
              <a:ea typeface="微软雅黑" pitchFamily="34" charset="-122"/>
            </a:endParaRPr>
          </a:p>
        </p:txBody>
      </p:sp>
      <p:sp>
        <p:nvSpPr>
          <p:cNvPr id="45" name="矩形 47"/>
          <p:cNvSpPr>
            <a:spLocks noChangeArrowheads="1"/>
          </p:cNvSpPr>
          <p:nvPr/>
        </p:nvSpPr>
        <p:spPr bwMode="auto">
          <a:xfrm>
            <a:off x="385121" y="3306171"/>
            <a:ext cx="2197992" cy="430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endParaRPr lang="zh-CN" altLang="en-US" sz="2000" dirty="0">
              <a:solidFill>
                <a:schemeClr val="bg1">
                  <a:lumMod val="95000"/>
                </a:schemeClr>
              </a:solidFill>
              <a:sym typeface="微软雅黑" pitchFamily="34" charset="-122"/>
            </a:endParaRPr>
          </a:p>
        </p:txBody>
      </p:sp>
      <p:sp>
        <p:nvSpPr>
          <p:cNvPr id="47" name="矩形 47"/>
          <p:cNvSpPr>
            <a:spLocks noChangeArrowheads="1"/>
          </p:cNvSpPr>
          <p:nvPr/>
        </p:nvSpPr>
        <p:spPr bwMode="auto">
          <a:xfrm>
            <a:off x="9747403" y="3283770"/>
            <a:ext cx="2177531" cy="328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bg1">
                    <a:lumMod val="95000"/>
                  </a:schemeClr>
                </a:solidFill>
                <a:sym typeface="微软雅黑" pitchFamily="34" charset="-122"/>
              </a:rPr>
              <a:t>。</a:t>
            </a:r>
          </a:p>
        </p:txBody>
      </p:sp>
      <p:sp>
        <p:nvSpPr>
          <p:cNvPr id="55" name="文本框 54"/>
          <p:cNvSpPr txBox="1"/>
          <p:nvPr/>
        </p:nvSpPr>
        <p:spPr>
          <a:xfrm>
            <a:off x="5016500" y="4550376"/>
            <a:ext cx="3609352" cy="497957"/>
          </a:xfrm>
          <a:prstGeom prst="rect">
            <a:avLst/>
          </a:prstGeom>
          <a:noFill/>
        </p:spPr>
        <p:txBody>
          <a:bodyPr wrap="square" rtlCol="0">
            <a:spAutoFit/>
          </a:bodyPr>
          <a:lstStyle>
            <a:defPPr>
              <a:defRPr lang="zh-CN"/>
            </a:defPPr>
            <a:lvl1pPr algn="ctr">
              <a:defRPr sz="1800">
                <a:solidFill>
                  <a:schemeClr val="bg1">
                    <a:lumMod val="95000"/>
                  </a:schemeClr>
                </a:solidFill>
                <a:latin typeface="微软雅黑" panose="020B0503020204020204" pitchFamily="34" charset="-122"/>
                <a:ea typeface="微软雅黑" panose="020B0503020204020204" pitchFamily="34" charset="-122"/>
              </a:defRPr>
            </a:lvl1pPr>
          </a:lstStyle>
          <a:p>
            <a:pPr>
              <a:lnSpc>
                <a:spcPct val="120000"/>
              </a:lnSpc>
              <a:spcBef>
                <a:spcPct val="0"/>
              </a:spcBef>
            </a:pPr>
            <a:r>
              <a:rPr lang="zh-CN" altLang="en-US" sz="2400" dirty="0">
                <a:sym typeface="微软雅黑" pitchFamily="34" charset="-122"/>
              </a:rPr>
              <a:t>计算机辅助设计的发展</a:t>
            </a:r>
          </a:p>
        </p:txBody>
      </p:sp>
      <p:sp>
        <p:nvSpPr>
          <p:cNvPr id="27" name="矩形 3"/>
          <p:cNvSpPr>
            <a:spLocks noChangeArrowheads="1"/>
          </p:cNvSpPr>
          <p:nvPr/>
        </p:nvSpPr>
        <p:spPr bwMode="auto">
          <a:xfrm>
            <a:off x="1073958" y="224898"/>
            <a:ext cx="1826123"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buNone/>
            </a:pPr>
            <a:r>
              <a:rPr lang="zh-CN" altLang="en-US" b="1" dirty="0">
                <a:solidFill>
                  <a:schemeClr val="tx1">
                    <a:lumMod val="75000"/>
                    <a:lumOff val="25000"/>
                  </a:schemeClr>
                </a:solidFill>
              </a:rPr>
              <a:t>立项背景</a:t>
            </a:r>
          </a:p>
        </p:txBody>
      </p:sp>
      <p:sp>
        <p:nvSpPr>
          <p:cNvPr id="32" name="Freeform 145"/>
          <p:cNvSpPr>
            <a:spLocks noChangeAspect="1" noEditPoints="1"/>
          </p:cNvSpPr>
          <p:nvPr/>
        </p:nvSpPr>
        <p:spPr bwMode="auto">
          <a:xfrm>
            <a:off x="1188770" y="1986270"/>
            <a:ext cx="672701" cy="670143"/>
          </a:xfrm>
          <a:custGeom>
            <a:avLst/>
            <a:gdLst>
              <a:gd name="T0" fmla="*/ 95 w 111"/>
              <a:gd name="T1" fmla="*/ 16 h 111"/>
              <a:gd name="T2" fmla="*/ 95 w 111"/>
              <a:gd name="T3" fmla="*/ 94 h 111"/>
              <a:gd name="T4" fmla="*/ 16 w 111"/>
              <a:gd name="T5" fmla="*/ 94 h 111"/>
              <a:gd name="T6" fmla="*/ 16 w 111"/>
              <a:gd name="T7" fmla="*/ 16 h 111"/>
              <a:gd name="T8" fmla="*/ 51 w 111"/>
              <a:gd name="T9" fmla="*/ 100 h 111"/>
              <a:gd name="T10" fmla="*/ 38 w 111"/>
              <a:gd name="T11" fmla="*/ 85 h 111"/>
              <a:gd name="T12" fmla="*/ 51 w 111"/>
              <a:gd name="T13" fmla="*/ 100 h 111"/>
              <a:gd name="T14" fmla="*/ 51 w 111"/>
              <a:gd name="T15" fmla="*/ 60 h 111"/>
              <a:gd name="T16" fmla="*/ 35 w 111"/>
              <a:gd name="T17" fmla="*/ 75 h 111"/>
              <a:gd name="T18" fmla="*/ 51 w 111"/>
              <a:gd name="T19" fmla="*/ 50 h 111"/>
              <a:gd name="T20" fmla="*/ 35 w 111"/>
              <a:gd name="T21" fmla="*/ 36 h 111"/>
              <a:gd name="T22" fmla="*/ 51 w 111"/>
              <a:gd name="T23" fmla="*/ 50 h 111"/>
              <a:gd name="T24" fmla="*/ 51 w 111"/>
              <a:gd name="T25" fmla="*/ 10 h 111"/>
              <a:gd name="T26" fmla="*/ 38 w 111"/>
              <a:gd name="T27" fmla="*/ 25 h 111"/>
              <a:gd name="T28" fmla="*/ 61 w 111"/>
              <a:gd name="T29" fmla="*/ 10 h 111"/>
              <a:gd name="T30" fmla="*/ 73 w 111"/>
              <a:gd name="T31" fmla="*/ 25 h 111"/>
              <a:gd name="T32" fmla="*/ 61 w 111"/>
              <a:gd name="T33" fmla="*/ 10 h 111"/>
              <a:gd name="T34" fmla="*/ 61 w 111"/>
              <a:gd name="T35" fmla="*/ 50 h 111"/>
              <a:gd name="T36" fmla="*/ 77 w 111"/>
              <a:gd name="T37" fmla="*/ 36 h 111"/>
              <a:gd name="T38" fmla="*/ 61 w 111"/>
              <a:gd name="T39" fmla="*/ 60 h 111"/>
              <a:gd name="T40" fmla="*/ 77 w 111"/>
              <a:gd name="T41" fmla="*/ 75 h 111"/>
              <a:gd name="T42" fmla="*/ 61 w 111"/>
              <a:gd name="T43" fmla="*/ 60 h 111"/>
              <a:gd name="T44" fmla="*/ 61 w 111"/>
              <a:gd name="T45" fmla="*/ 100 h 111"/>
              <a:gd name="T46" fmla="*/ 73 w 111"/>
              <a:gd name="T47" fmla="*/ 85 h 111"/>
              <a:gd name="T48" fmla="*/ 11 w 111"/>
              <a:gd name="T49" fmla="*/ 50 h 111"/>
              <a:gd name="T50" fmla="*/ 24 w 111"/>
              <a:gd name="T51" fmla="*/ 39 h 111"/>
              <a:gd name="T52" fmla="*/ 11 w 111"/>
              <a:gd name="T53" fmla="*/ 50 h 111"/>
              <a:gd name="T54" fmla="*/ 100 w 111"/>
              <a:gd name="T55" fmla="*/ 50 h 111"/>
              <a:gd name="T56" fmla="*/ 87 w 111"/>
              <a:gd name="T57" fmla="*/ 39 h 111"/>
              <a:gd name="T58" fmla="*/ 100 w 111"/>
              <a:gd name="T59" fmla="*/ 60 h 111"/>
              <a:gd name="T60" fmla="*/ 87 w 111"/>
              <a:gd name="T61" fmla="*/ 71 h 111"/>
              <a:gd name="T62" fmla="*/ 100 w 111"/>
              <a:gd name="T63" fmla="*/ 60 h 111"/>
              <a:gd name="T64" fmla="*/ 11 w 111"/>
              <a:gd name="T65" fmla="*/ 60 h 111"/>
              <a:gd name="T66" fmla="*/ 24 w 111"/>
              <a:gd name="T67" fmla="*/ 71 h 111"/>
              <a:gd name="T68" fmla="*/ 96 w 111"/>
              <a:gd name="T69" fmla="*/ 77 h 111"/>
              <a:gd name="T70" fmla="*/ 84 w 111"/>
              <a:gd name="T71" fmla="*/ 82 h 111"/>
              <a:gd name="T72" fmla="*/ 79 w 111"/>
              <a:gd name="T73" fmla="*/ 95 h 111"/>
              <a:gd name="T74" fmla="*/ 96 w 111"/>
              <a:gd name="T75" fmla="*/ 77 h 111"/>
              <a:gd name="T76" fmla="*/ 18 w 111"/>
              <a:gd name="T77" fmla="*/ 78 h 111"/>
              <a:gd name="T78" fmla="*/ 23 w 111"/>
              <a:gd name="T79" fmla="*/ 88 h 111"/>
              <a:gd name="T80" fmla="*/ 32 w 111"/>
              <a:gd name="T81" fmla="*/ 93 h 111"/>
              <a:gd name="T82" fmla="*/ 15 w 111"/>
              <a:gd name="T83" fmla="*/ 33 h 111"/>
              <a:gd name="T84" fmla="*/ 27 w 111"/>
              <a:gd name="T85" fmla="*/ 28 h 111"/>
              <a:gd name="T86" fmla="*/ 33 w 111"/>
              <a:gd name="T87" fmla="*/ 16 h 111"/>
              <a:gd name="T88" fmla="*/ 15 w 111"/>
              <a:gd name="T89" fmla="*/ 33 h 111"/>
              <a:gd name="T90" fmla="*/ 94 w 111"/>
              <a:gd name="T91" fmla="*/ 32 h 111"/>
              <a:gd name="T92" fmla="*/ 88 w 111"/>
              <a:gd name="T93" fmla="*/ 23 h 111"/>
              <a:gd name="T94" fmla="*/ 80 w 111"/>
              <a:gd name="T95" fmla="*/ 1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 h="111">
                <a:moveTo>
                  <a:pt x="56" y="0"/>
                </a:moveTo>
                <a:cubicBezTo>
                  <a:pt x="71" y="0"/>
                  <a:pt x="85" y="6"/>
                  <a:pt x="95" y="16"/>
                </a:cubicBezTo>
                <a:cubicBezTo>
                  <a:pt x="105" y="26"/>
                  <a:pt x="111" y="40"/>
                  <a:pt x="111" y="55"/>
                </a:cubicBezTo>
                <a:cubicBezTo>
                  <a:pt x="111" y="71"/>
                  <a:pt x="105" y="84"/>
                  <a:pt x="95" y="94"/>
                </a:cubicBezTo>
                <a:cubicBezTo>
                  <a:pt x="85" y="104"/>
                  <a:pt x="71" y="111"/>
                  <a:pt x="56" y="111"/>
                </a:cubicBezTo>
                <a:cubicBezTo>
                  <a:pt x="40" y="111"/>
                  <a:pt x="27" y="104"/>
                  <a:pt x="16" y="94"/>
                </a:cubicBezTo>
                <a:cubicBezTo>
                  <a:pt x="6" y="84"/>
                  <a:pt x="0" y="71"/>
                  <a:pt x="0" y="55"/>
                </a:cubicBezTo>
                <a:cubicBezTo>
                  <a:pt x="0" y="40"/>
                  <a:pt x="6" y="26"/>
                  <a:pt x="16" y="16"/>
                </a:cubicBezTo>
                <a:cubicBezTo>
                  <a:pt x="27" y="6"/>
                  <a:pt x="40" y="0"/>
                  <a:pt x="56" y="0"/>
                </a:cubicBezTo>
                <a:close/>
                <a:moveTo>
                  <a:pt x="51" y="100"/>
                </a:moveTo>
                <a:cubicBezTo>
                  <a:pt x="51" y="87"/>
                  <a:pt x="51" y="87"/>
                  <a:pt x="51" y="87"/>
                </a:cubicBezTo>
                <a:cubicBezTo>
                  <a:pt x="47" y="87"/>
                  <a:pt x="42" y="86"/>
                  <a:pt x="38" y="85"/>
                </a:cubicBezTo>
                <a:cubicBezTo>
                  <a:pt x="39" y="87"/>
                  <a:pt x="40" y="88"/>
                  <a:pt x="40" y="89"/>
                </a:cubicBezTo>
                <a:cubicBezTo>
                  <a:pt x="43" y="94"/>
                  <a:pt x="47" y="98"/>
                  <a:pt x="51" y="100"/>
                </a:cubicBezTo>
                <a:close/>
                <a:moveTo>
                  <a:pt x="51" y="77"/>
                </a:moveTo>
                <a:cubicBezTo>
                  <a:pt x="51" y="60"/>
                  <a:pt x="51" y="60"/>
                  <a:pt x="51" y="60"/>
                </a:cubicBezTo>
                <a:cubicBezTo>
                  <a:pt x="33" y="60"/>
                  <a:pt x="33" y="60"/>
                  <a:pt x="33" y="60"/>
                </a:cubicBezTo>
                <a:cubicBezTo>
                  <a:pt x="33" y="65"/>
                  <a:pt x="34" y="70"/>
                  <a:pt x="35" y="75"/>
                </a:cubicBezTo>
                <a:cubicBezTo>
                  <a:pt x="40" y="76"/>
                  <a:pt x="45" y="77"/>
                  <a:pt x="51" y="77"/>
                </a:cubicBezTo>
                <a:close/>
                <a:moveTo>
                  <a:pt x="51" y="50"/>
                </a:moveTo>
                <a:cubicBezTo>
                  <a:pt x="51" y="33"/>
                  <a:pt x="51" y="33"/>
                  <a:pt x="51" y="33"/>
                </a:cubicBezTo>
                <a:cubicBezTo>
                  <a:pt x="45" y="34"/>
                  <a:pt x="40" y="34"/>
                  <a:pt x="35" y="36"/>
                </a:cubicBezTo>
                <a:cubicBezTo>
                  <a:pt x="34" y="40"/>
                  <a:pt x="33" y="45"/>
                  <a:pt x="33" y="50"/>
                </a:cubicBezTo>
                <a:cubicBezTo>
                  <a:pt x="51" y="50"/>
                  <a:pt x="51" y="50"/>
                  <a:pt x="51" y="50"/>
                </a:cubicBezTo>
                <a:close/>
                <a:moveTo>
                  <a:pt x="51" y="24"/>
                </a:moveTo>
                <a:cubicBezTo>
                  <a:pt x="51" y="10"/>
                  <a:pt x="51" y="10"/>
                  <a:pt x="51" y="10"/>
                </a:cubicBezTo>
                <a:cubicBezTo>
                  <a:pt x="47" y="12"/>
                  <a:pt x="43" y="16"/>
                  <a:pt x="40" y="22"/>
                </a:cubicBezTo>
                <a:cubicBezTo>
                  <a:pt x="40" y="23"/>
                  <a:pt x="39" y="24"/>
                  <a:pt x="38" y="25"/>
                </a:cubicBezTo>
                <a:cubicBezTo>
                  <a:pt x="42" y="24"/>
                  <a:pt x="47" y="24"/>
                  <a:pt x="51" y="24"/>
                </a:cubicBezTo>
                <a:close/>
                <a:moveTo>
                  <a:pt x="61" y="10"/>
                </a:moveTo>
                <a:cubicBezTo>
                  <a:pt x="61" y="24"/>
                  <a:pt x="61" y="24"/>
                  <a:pt x="61" y="24"/>
                </a:cubicBezTo>
                <a:cubicBezTo>
                  <a:pt x="65" y="24"/>
                  <a:pt x="69" y="24"/>
                  <a:pt x="73" y="25"/>
                </a:cubicBezTo>
                <a:cubicBezTo>
                  <a:pt x="72" y="24"/>
                  <a:pt x="72" y="23"/>
                  <a:pt x="71" y="22"/>
                </a:cubicBezTo>
                <a:cubicBezTo>
                  <a:pt x="68" y="16"/>
                  <a:pt x="65" y="12"/>
                  <a:pt x="61" y="10"/>
                </a:cubicBezTo>
                <a:close/>
                <a:moveTo>
                  <a:pt x="61" y="33"/>
                </a:moveTo>
                <a:cubicBezTo>
                  <a:pt x="61" y="50"/>
                  <a:pt x="61" y="50"/>
                  <a:pt x="61" y="50"/>
                </a:cubicBezTo>
                <a:cubicBezTo>
                  <a:pt x="79" y="50"/>
                  <a:pt x="79" y="50"/>
                  <a:pt x="79" y="50"/>
                </a:cubicBezTo>
                <a:cubicBezTo>
                  <a:pt x="78" y="45"/>
                  <a:pt x="78" y="40"/>
                  <a:pt x="77" y="36"/>
                </a:cubicBezTo>
                <a:cubicBezTo>
                  <a:pt x="72" y="34"/>
                  <a:pt x="66" y="34"/>
                  <a:pt x="61" y="33"/>
                </a:cubicBezTo>
                <a:close/>
                <a:moveTo>
                  <a:pt x="61" y="60"/>
                </a:moveTo>
                <a:cubicBezTo>
                  <a:pt x="61" y="77"/>
                  <a:pt x="61" y="77"/>
                  <a:pt x="61" y="77"/>
                </a:cubicBezTo>
                <a:cubicBezTo>
                  <a:pt x="66" y="77"/>
                  <a:pt x="72" y="76"/>
                  <a:pt x="77" y="75"/>
                </a:cubicBezTo>
                <a:cubicBezTo>
                  <a:pt x="78" y="70"/>
                  <a:pt x="78" y="65"/>
                  <a:pt x="79" y="60"/>
                </a:cubicBezTo>
                <a:cubicBezTo>
                  <a:pt x="61" y="60"/>
                  <a:pt x="61" y="60"/>
                  <a:pt x="61" y="60"/>
                </a:cubicBezTo>
                <a:close/>
                <a:moveTo>
                  <a:pt x="61" y="87"/>
                </a:moveTo>
                <a:cubicBezTo>
                  <a:pt x="61" y="100"/>
                  <a:pt x="61" y="100"/>
                  <a:pt x="61" y="100"/>
                </a:cubicBezTo>
                <a:cubicBezTo>
                  <a:pt x="65" y="98"/>
                  <a:pt x="68" y="94"/>
                  <a:pt x="71" y="89"/>
                </a:cubicBezTo>
                <a:cubicBezTo>
                  <a:pt x="72" y="88"/>
                  <a:pt x="72" y="87"/>
                  <a:pt x="73" y="85"/>
                </a:cubicBezTo>
                <a:cubicBezTo>
                  <a:pt x="69" y="86"/>
                  <a:pt x="65" y="87"/>
                  <a:pt x="61" y="87"/>
                </a:cubicBezTo>
                <a:close/>
                <a:moveTo>
                  <a:pt x="11" y="50"/>
                </a:moveTo>
                <a:cubicBezTo>
                  <a:pt x="23" y="50"/>
                  <a:pt x="23" y="50"/>
                  <a:pt x="23" y="50"/>
                </a:cubicBezTo>
                <a:cubicBezTo>
                  <a:pt x="23" y="47"/>
                  <a:pt x="24" y="43"/>
                  <a:pt x="24" y="39"/>
                </a:cubicBezTo>
                <a:cubicBezTo>
                  <a:pt x="24" y="40"/>
                  <a:pt x="23" y="40"/>
                  <a:pt x="22" y="40"/>
                </a:cubicBezTo>
                <a:cubicBezTo>
                  <a:pt x="17" y="43"/>
                  <a:pt x="13" y="47"/>
                  <a:pt x="11" y="50"/>
                </a:cubicBezTo>
                <a:close/>
                <a:moveTo>
                  <a:pt x="88" y="50"/>
                </a:moveTo>
                <a:cubicBezTo>
                  <a:pt x="100" y="50"/>
                  <a:pt x="100" y="50"/>
                  <a:pt x="100" y="50"/>
                </a:cubicBezTo>
                <a:cubicBezTo>
                  <a:pt x="99" y="47"/>
                  <a:pt x="95" y="43"/>
                  <a:pt x="89" y="40"/>
                </a:cubicBezTo>
                <a:cubicBezTo>
                  <a:pt x="89" y="40"/>
                  <a:pt x="88" y="40"/>
                  <a:pt x="87" y="39"/>
                </a:cubicBezTo>
                <a:cubicBezTo>
                  <a:pt x="88" y="43"/>
                  <a:pt x="88" y="47"/>
                  <a:pt x="88" y="50"/>
                </a:cubicBezTo>
                <a:close/>
                <a:moveTo>
                  <a:pt x="100" y="60"/>
                </a:moveTo>
                <a:cubicBezTo>
                  <a:pt x="88" y="60"/>
                  <a:pt x="88" y="60"/>
                  <a:pt x="88" y="60"/>
                </a:cubicBezTo>
                <a:cubicBezTo>
                  <a:pt x="88" y="64"/>
                  <a:pt x="88" y="67"/>
                  <a:pt x="87" y="71"/>
                </a:cubicBezTo>
                <a:cubicBezTo>
                  <a:pt x="88" y="71"/>
                  <a:pt x="89" y="70"/>
                  <a:pt x="89" y="70"/>
                </a:cubicBezTo>
                <a:cubicBezTo>
                  <a:pt x="95" y="67"/>
                  <a:pt x="99" y="64"/>
                  <a:pt x="100" y="60"/>
                </a:cubicBezTo>
                <a:close/>
                <a:moveTo>
                  <a:pt x="23" y="60"/>
                </a:moveTo>
                <a:cubicBezTo>
                  <a:pt x="11" y="60"/>
                  <a:pt x="11" y="60"/>
                  <a:pt x="11" y="60"/>
                </a:cubicBezTo>
                <a:cubicBezTo>
                  <a:pt x="13" y="64"/>
                  <a:pt x="17" y="67"/>
                  <a:pt x="22" y="70"/>
                </a:cubicBezTo>
                <a:cubicBezTo>
                  <a:pt x="23" y="70"/>
                  <a:pt x="24" y="71"/>
                  <a:pt x="24" y="71"/>
                </a:cubicBezTo>
                <a:cubicBezTo>
                  <a:pt x="24" y="67"/>
                  <a:pt x="23" y="64"/>
                  <a:pt x="23" y="60"/>
                </a:cubicBezTo>
                <a:close/>
                <a:moveTo>
                  <a:pt x="96" y="77"/>
                </a:moveTo>
                <a:cubicBezTo>
                  <a:pt x="95" y="78"/>
                  <a:pt x="95" y="78"/>
                  <a:pt x="94" y="78"/>
                </a:cubicBezTo>
                <a:cubicBezTo>
                  <a:pt x="91" y="80"/>
                  <a:pt x="88" y="81"/>
                  <a:pt x="84" y="82"/>
                </a:cubicBezTo>
                <a:cubicBezTo>
                  <a:pt x="83" y="86"/>
                  <a:pt x="81" y="90"/>
                  <a:pt x="80" y="93"/>
                </a:cubicBezTo>
                <a:cubicBezTo>
                  <a:pt x="79" y="94"/>
                  <a:pt x="79" y="94"/>
                  <a:pt x="79" y="95"/>
                </a:cubicBezTo>
                <a:cubicBezTo>
                  <a:pt x="82" y="93"/>
                  <a:pt x="85" y="90"/>
                  <a:pt x="88" y="88"/>
                </a:cubicBezTo>
                <a:cubicBezTo>
                  <a:pt x="91" y="85"/>
                  <a:pt x="94" y="81"/>
                  <a:pt x="96" y="77"/>
                </a:cubicBezTo>
                <a:close/>
                <a:moveTo>
                  <a:pt x="27" y="82"/>
                </a:moveTo>
                <a:cubicBezTo>
                  <a:pt x="24" y="81"/>
                  <a:pt x="20" y="80"/>
                  <a:pt x="18" y="78"/>
                </a:cubicBezTo>
                <a:cubicBezTo>
                  <a:pt x="17" y="78"/>
                  <a:pt x="16" y="78"/>
                  <a:pt x="15" y="77"/>
                </a:cubicBezTo>
                <a:cubicBezTo>
                  <a:pt x="18" y="81"/>
                  <a:pt x="20" y="85"/>
                  <a:pt x="23" y="88"/>
                </a:cubicBezTo>
                <a:cubicBezTo>
                  <a:pt x="26" y="90"/>
                  <a:pt x="29" y="93"/>
                  <a:pt x="33" y="95"/>
                </a:cubicBezTo>
                <a:cubicBezTo>
                  <a:pt x="32" y="94"/>
                  <a:pt x="32" y="94"/>
                  <a:pt x="32" y="93"/>
                </a:cubicBezTo>
                <a:cubicBezTo>
                  <a:pt x="30" y="90"/>
                  <a:pt x="28" y="86"/>
                  <a:pt x="27" y="82"/>
                </a:cubicBezTo>
                <a:close/>
                <a:moveTo>
                  <a:pt x="15" y="33"/>
                </a:moveTo>
                <a:cubicBezTo>
                  <a:pt x="16" y="33"/>
                  <a:pt x="17" y="32"/>
                  <a:pt x="18" y="32"/>
                </a:cubicBezTo>
                <a:cubicBezTo>
                  <a:pt x="20" y="30"/>
                  <a:pt x="24" y="29"/>
                  <a:pt x="27" y="28"/>
                </a:cubicBezTo>
                <a:cubicBezTo>
                  <a:pt x="28" y="24"/>
                  <a:pt x="30" y="20"/>
                  <a:pt x="32" y="17"/>
                </a:cubicBezTo>
                <a:cubicBezTo>
                  <a:pt x="32" y="17"/>
                  <a:pt x="32" y="16"/>
                  <a:pt x="33" y="16"/>
                </a:cubicBezTo>
                <a:cubicBezTo>
                  <a:pt x="29" y="18"/>
                  <a:pt x="26" y="20"/>
                  <a:pt x="23" y="23"/>
                </a:cubicBezTo>
                <a:cubicBezTo>
                  <a:pt x="20" y="26"/>
                  <a:pt x="18" y="29"/>
                  <a:pt x="15" y="33"/>
                </a:cubicBezTo>
                <a:close/>
                <a:moveTo>
                  <a:pt x="84" y="28"/>
                </a:moveTo>
                <a:cubicBezTo>
                  <a:pt x="88" y="29"/>
                  <a:pt x="91" y="30"/>
                  <a:pt x="94" y="32"/>
                </a:cubicBezTo>
                <a:cubicBezTo>
                  <a:pt x="95" y="32"/>
                  <a:pt x="95" y="33"/>
                  <a:pt x="96" y="33"/>
                </a:cubicBezTo>
                <a:cubicBezTo>
                  <a:pt x="94" y="29"/>
                  <a:pt x="91" y="26"/>
                  <a:pt x="88" y="23"/>
                </a:cubicBezTo>
                <a:cubicBezTo>
                  <a:pt x="85" y="20"/>
                  <a:pt x="82" y="18"/>
                  <a:pt x="79" y="16"/>
                </a:cubicBezTo>
                <a:cubicBezTo>
                  <a:pt x="79" y="16"/>
                  <a:pt x="79" y="17"/>
                  <a:pt x="80" y="17"/>
                </a:cubicBezTo>
                <a:cubicBezTo>
                  <a:pt x="81" y="20"/>
                  <a:pt x="83" y="24"/>
                  <a:pt x="84" y="2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文本框 37">
            <a:extLst>
              <a:ext uri="{FF2B5EF4-FFF2-40B4-BE49-F238E27FC236}">
                <a16:creationId xmlns:a16="http://schemas.microsoft.com/office/drawing/2014/main" id="{76E208CB-87B6-4E72-9C7C-3A569A7D623E}"/>
              </a:ext>
            </a:extLst>
          </p:cNvPr>
          <p:cNvSpPr txBox="1"/>
          <p:nvPr/>
        </p:nvSpPr>
        <p:spPr>
          <a:xfrm>
            <a:off x="863597" y="762618"/>
            <a:ext cx="2308007" cy="276991"/>
          </a:xfrm>
          <a:prstGeom prst="rect">
            <a:avLst/>
          </a:prstGeom>
          <a:noFill/>
        </p:spPr>
        <p:txBody>
          <a:bodyPr wrap="square" lIns="91431" tIns="45716" rIns="91431" bIns="45716" rtlCol="0">
            <a:spAutoFit/>
          </a:bodyPr>
          <a:lstStyle/>
          <a:p>
            <a:pPr algn="ctr"/>
            <a:r>
              <a:rPr lang="en-US" altLang="zh-CN" sz="1800" b="1" baseline="-3000" dirty="0">
                <a:solidFill>
                  <a:schemeClr val="tx1">
                    <a:lumMod val="65000"/>
                    <a:lumOff val="35000"/>
                  </a:schemeClr>
                </a:solidFill>
                <a:latin typeface="+mj-lt"/>
                <a:cs typeface="Arial" panose="020B0604020202020204" pitchFamily="34" charset="0"/>
              </a:rPr>
              <a:t>The background</a:t>
            </a:r>
            <a:endParaRPr lang="zh-CN" altLang="en-US" sz="1800" b="1" baseline="-3000" dirty="0">
              <a:solidFill>
                <a:schemeClr val="tx1">
                  <a:lumMod val="65000"/>
                  <a:lumOff val="35000"/>
                </a:schemeClr>
              </a:solidFill>
              <a:latin typeface="+mj-lt"/>
              <a:cs typeface="Arial" panose="020B0604020202020204" pitchFamily="34" charset="0"/>
            </a:endParaRPr>
          </a:p>
        </p:txBody>
      </p:sp>
    </p:spTree>
    <p:extLst>
      <p:ext uri="{BB962C8B-B14F-4D97-AF65-F5344CB8AC3E}">
        <p14:creationId xmlns:p14="http://schemas.microsoft.com/office/powerpoint/2010/main" val="4197938444"/>
      </p:ext>
    </p:extLst>
  </p:cSld>
  <p:clrMapOvr>
    <a:masterClrMapping/>
  </p:clrMapOvr>
  <p:transition spd="slow">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 presetClass="entr" presetSubtype="8" accel="50000" decel="5000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400" fill="hold"/>
                                            <p:tgtEl>
                                              <p:spTgt spid="23"/>
                                            </p:tgtEl>
                                            <p:attrNameLst>
                                              <p:attrName>ppt_x</p:attrName>
                                            </p:attrNameLst>
                                          </p:cBhvr>
                                          <p:tavLst>
                                            <p:tav tm="0">
                                              <p:val>
                                                <p:strVal val="0-#ppt_w/2"/>
                                              </p:val>
                                            </p:tav>
                                            <p:tav tm="100000">
                                              <p:val>
                                                <p:strVal val="#ppt_x"/>
                                              </p:val>
                                            </p:tav>
                                          </p:tavLst>
                                        </p:anim>
                                        <p:anim calcmode="lin" valueType="num">
                                          <p:cBhvr additive="base">
                                            <p:cTn id="12" dur="400" fill="hold"/>
                                            <p:tgtEl>
                                              <p:spTgt spid="23"/>
                                            </p:tgtEl>
                                            <p:attrNameLst>
                                              <p:attrName>ppt_y</p:attrName>
                                            </p:attrNameLst>
                                          </p:cBhvr>
                                          <p:tavLst>
                                            <p:tav tm="0">
                                              <p:val>
                                                <p:strVal val="#ppt_y"/>
                                              </p:val>
                                            </p:tav>
                                            <p:tav tm="100000">
                                              <p:val>
                                                <p:strVal val="#ppt_y"/>
                                              </p:val>
                                            </p:tav>
                                          </p:tavLst>
                                        </p:anim>
                                      </p:childTnLst>
                                    </p:cTn>
                                  </p:par>
                                </p:childTnLst>
                              </p:cTn>
                            </p:par>
                            <p:par>
                              <p:cTn id="13" fill="hold">
                                <p:stCondLst>
                                  <p:cond delay="900"/>
                                </p:stCondLst>
                                <p:childTnLst>
                                  <p:par>
                                    <p:cTn id="14" presetID="2" presetClass="entr" presetSubtype="4" accel="50000" decel="5000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400" fill="hold"/>
                                            <p:tgtEl>
                                              <p:spTgt spid="22"/>
                                            </p:tgtEl>
                                            <p:attrNameLst>
                                              <p:attrName>ppt_x</p:attrName>
                                            </p:attrNameLst>
                                          </p:cBhvr>
                                          <p:tavLst>
                                            <p:tav tm="0">
                                              <p:val>
                                                <p:strVal val="#ppt_x"/>
                                              </p:val>
                                            </p:tav>
                                            <p:tav tm="100000">
                                              <p:val>
                                                <p:strVal val="#ppt_x"/>
                                              </p:val>
                                            </p:tav>
                                          </p:tavLst>
                                        </p:anim>
                                        <p:anim calcmode="lin" valueType="num">
                                          <p:cBhvr additive="base">
                                            <p:cTn id="17" dur="400" fill="hold"/>
                                            <p:tgtEl>
                                              <p:spTgt spid="22"/>
                                            </p:tgtEl>
                                            <p:attrNameLst>
                                              <p:attrName>ppt_y</p:attrName>
                                            </p:attrNameLst>
                                          </p:cBhvr>
                                          <p:tavLst>
                                            <p:tav tm="0">
                                              <p:val>
                                                <p:strVal val="1+#ppt_h/2"/>
                                              </p:val>
                                            </p:tav>
                                            <p:tav tm="100000">
                                              <p:val>
                                                <p:strVal val="#ppt_y"/>
                                              </p:val>
                                            </p:tav>
                                          </p:tavLst>
                                        </p:anim>
                                      </p:childTnLst>
                                    </p:cTn>
                                  </p:par>
                                </p:childTnLst>
                              </p:cTn>
                            </p:par>
                            <p:par>
                              <p:cTn id="18" fill="hold">
                                <p:stCondLst>
                                  <p:cond delay="1300"/>
                                </p:stCondLst>
                                <p:childTnLst>
                                  <p:par>
                                    <p:cTn id="19" presetID="35" presetClass="entr" presetSubtype="0"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750"/>
                                            <p:tgtEl>
                                              <p:spTgt spid="32"/>
                                            </p:tgtEl>
                                          </p:cBhvr>
                                        </p:animEffect>
                                        <p:anim calcmode="lin" valueType="num">
                                          <p:cBhvr>
                                            <p:cTn id="22" dur="750" fill="hold"/>
                                            <p:tgtEl>
                                              <p:spTgt spid="32"/>
                                            </p:tgtEl>
                                            <p:attrNameLst>
                                              <p:attrName>style.rotation</p:attrName>
                                            </p:attrNameLst>
                                          </p:cBhvr>
                                          <p:tavLst>
                                            <p:tav tm="0">
                                              <p:val>
                                                <p:fltVal val="720"/>
                                              </p:val>
                                            </p:tav>
                                            <p:tav tm="100000">
                                              <p:val>
                                                <p:fltVal val="0"/>
                                              </p:val>
                                            </p:tav>
                                          </p:tavLst>
                                        </p:anim>
                                        <p:anim calcmode="lin" valueType="num">
                                          <p:cBhvr>
                                            <p:cTn id="23" dur="750" fill="hold"/>
                                            <p:tgtEl>
                                              <p:spTgt spid="32"/>
                                            </p:tgtEl>
                                            <p:attrNameLst>
                                              <p:attrName>ppt_h</p:attrName>
                                            </p:attrNameLst>
                                          </p:cBhvr>
                                          <p:tavLst>
                                            <p:tav tm="0">
                                              <p:val>
                                                <p:fltVal val="0"/>
                                              </p:val>
                                            </p:tav>
                                            <p:tav tm="100000">
                                              <p:val>
                                                <p:strVal val="#ppt_h"/>
                                              </p:val>
                                            </p:tav>
                                          </p:tavLst>
                                        </p:anim>
                                        <p:anim calcmode="lin" valueType="num">
                                          <p:cBhvr>
                                            <p:cTn id="24" dur="750" fill="hold"/>
                                            <p:tgtEl>
                                              <p:spTgt spid="32"/>
                                            </p:tgtEl>
                                            <p:attrNameLst>
                                              <p:attrName>ppt_w</p:attrName>
                                            </p:attrNameLst>
                                          </p:cBhvr>
                                          <p:tavLst>
                                            <p:tav tm="0">
                                              <p:val>
                                                <p:fltVal val="0"/>
                                              </p:val>
                                            </p:tav>
                                            <p:tav tm="100000">
                                              <p:val>
                                                <p:strVal val="#ppt_w"/>
                                              </p:val>
                                            </p:tav>
                                          </p:tavLst>
                                        </p:anim>
                                      </p:childTnLst>
                                    </p:cTn>
                                  </p:par>
                                </p:childTnLst>
                              </p:cTn>
                            </p:par>
                            <p:par>
                              <p:cTn id="25" fill="hold">
                                <p:stCondLst>
                                  <p:cond delay="2050"/>
                                </p:stCondLst>
                                <p:childTnLst>
                                  <p:par>
                                    <p:cTn id="26" presetID="14" presetClass="entr" presetSubtype="10" fill="hold" grpId="0" nodeType="after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randombar(horizontal)">
                                          <p:cBhvr>
                                            <p:cTn id="28" dur="400"/>
                                            <p:tgtEl>
                                              <p:spTgt spid="44"/>
                                            </p:tgtEl>
                                          </p:cBhvr>
                                        </p:animEffect>
                                      </p:childTnLst>
                                    </p:cTn>
                                  </p:par>
                                  <p:par>
                                    <p:cTn id="29" presetID="14" presetClass="entr" presetSubtype="10" fill="hold" grpId="0" nodeType="withEffect" nodePh="1">
                                      <p:stCondLst>
                                        <p:cond delay="0"/>
                                      </p:stCondLst>
                                      <p:endCondLst>
                                        <p:cond evt="begin" delay="0">
                                          <p:tn val="29"/>
                                        </p:cond>
                                      </p:endCondLst>
                                      <p:childTnLst>
                                        <p:set>
                                          <p:cBhvr>
                                            <p:cTn id="30" dur="1" fill="hold">
                                              <p:stCondLst>
                                                <p:cond delay="0"/>
                                              </p:stCondLst>
                                            </p:cTn>
                                            <p:tgtEl>
                                              <p:spTgt spid="45"/>
                                            </p:tgtEl>
                                            <p:attrNameLst>
                                              <p:attrName>style.visibility</p:attrName>
                                            </p:attrNameLst>
                                          </p:cBhvr>
                                          <p:to>
                                            <p:strVal val="visible"/>
                                          </p:to>
                                        </p:set>
                                        <p:animEffect transition="in" filter="randombar(horizontal)">
                                          <p:cBhvr>
                                            <p:cTn id="31" dur="400"/>
                                            <p:tgtEl>
                                              <p:spTgt spid="45"/>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randombar(horizontal)">
                                          <p:cBhvr>
                                            <p:cTn id="34" dur="400"/>
                                            <p:tgtEl>
                                              <p:spTgt spid="47"/>
                                            </p:tgtEl>
                                          </p:cBhvr>
                                        </p:animEffect>
                                      </p:childTnLst>
                                    </p:cTn>
                                  </p:par>
                                </p:childTnLst>
                              </p:cTn>
                            </p:par>
                            <p:par>
                              <p:cTn id="35" fill="hold">
                                <p:stCondLst>
                                  <p:cond delay="2450"/>
                                </p:stCondLst>
                                <p:childTnLst>
                                  <p:par>
                                    <p:cTn id="36" presetID="18" presetClass="entr" presetSubtype="3"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strips(upRight)">
                                          <p:cBhvr>
                                            <p:cTn id="38" dur="500"/>
                                            <p:tgtEl>
                                              <p:spTgt spid="30"/>
                                            </p:tgtEl>
                                          </p:cBhvr>
                                        </p:animEffect>
                                      </p:childTnLst>
                                    </p:cTn>
                                  </p:par>
                                </p:childTnLst>
                              </p:cTn>
                            </p:par>
                            <p:par>
                              <p:cTn id="39" fill="hold">
                                <p:stCondLst>
                                  <p:cond delay="2950"/>
                                </p:stCondLst>
                                <p:childTnLst>
                                  <p:par>
                                    <p:cTn id="40" presetID="2" presetClass="entr" presetSubtype="2" accel="51429" fill="hold" grpId="0" nodeType="afterEffect" p14:presetBounceEnd="17143">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14:bounceEnd="17143">
                                          <p:cBhvr additive="base">
                                            <p:cTn id="42" dur="500" fill="hold"/>
                                            <p:tgtEl>
                                              <p:spTgt spid="40"/>
                                            </p:tgtEl>
                                            <p:attrNameLst>
                                              <p:attrName>ppt_x</p:attrName>
                                            </p:attrNameLst>
                                          </p:cBhvr>
                                          <p:tavLst>
                                            <p:tav tm="0">
                                              <p:val>
                                                <p:strVal val="1+#ppt_w/2"/>
                                              </p:val>
                                            </p:tav>
                                            <p:tav tm="100000">
                                              <p:val>
                                                <p:strVal val="#ppt_x"/>
                                              </p:val>
                                            </p:tav>
                                          </p:tavLst>
                                        </p:anim>
                                        <p:anim calcmode="lin" valueType="num" p14:bounceEnd="17143">
                                          <p:cBhvr additive="base">
                                            <p:cTn id="43" dur="500" fill="hold"/>
                                            <p:tgtEl>
                                              <p:spTgt spid="40"/>
                                            </p:tgtEl>
                                            <p:attrNameLst>
                                              <p:attrName>ppt_y</p:attrName>
                                            </p:attrNameLst>
                                          </p:cBhvr>
                                          <p:tavLst>
                                            <p:tav tm="0">
                                              <p:val>
                                                <p:strVal val="#ppt_y"/>
                                              </p:val>
                                            </p:tav>
                                            <p:tav tm="100000">
                                              <p:val>
                                                <p:strVal val="#ppt_y"/>
                                              </p:val>
                                            </p:tav>
                                          </p:tavLst>
                                        </p:anim>
                                      </p:childTnLst>
                                    </p:cTn>
                                  </p:par>
                                  <p:par>
                                    <p:cTn id="44" presetID="41" presetClass="entr" presetSubtype="0" fill="hold" grpId="0" nodeType="withEffect">
                                      <p:stCondLst>
                                        <p:cond delay="500"/>
                                      </p:stCondLst>
                                      <p:iterate type="lt">
                                        <p:tmPct val="25000"/>
                                      </p:iterate>
                                      <p:childTnLst>
                                        <p:set>
                                          <p:cBhvr>
                                            <p:cTn id="45" dur="1" fill="hold">
                                              <p:stCondLst>
                                                <p:cond delay="0"/>
                                              </p:stCondLst>
                                            </p:cTn>
                                            <p:tgtEl>
                                              <p:spTgt spid="55"/>
                                            </p:tgtEl>
                                            <p:attrNameLst>
                                              <p:attrName>style.visibility</p:attrName>
                                            </p:attrNameLst>
                                          </p:cBhvr>
                                          <p:to>
                                            <p:strVal val="visible"/>
                                          </p:to>
                                        </p:set>
                                        <p:anim calcmode="lin" valueType="num">
                                          <p:cBhvr>
                                            <p:cTn id="46" dur="25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47" dur="250" fill="hold"/>
                                            <p:tgtEl>
                                              <p:spTgt spid="55"/>
                                            </p:tgtEl>
                                            <p:attrNameLst>
                                              <p:attrName>ppt_y</p:attrName>
                                            </p:attrNameLst>
                                          </p:cBhvr>
                                          <p:tavLst>
                                            <p:tav tm="0">
                                              <p:val>
                                                <p:strVal val="#ppt_y"/>
                                              </p:val>
                                            </p:tav>
                                            <p:tav tm="100000">
                                              <p:val>
                                                <p:strVal val="#ppt_y"/>
                                              </p:val>
                                            </p:tav>
                                          </p:tavLst>
                                        </p:anim>
                                        <p:anim calcmode="lin" valueType="num">
                                          <p:cBhvr>
                                            <p:cTn id="48" dur="25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49" dur="25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50" dur="250" tmFilter="0,0; .5, 1; 1, 1"/>
                                            <p:tgtEl>
                                              <p:spTgt spid="55"/>
                                            </p:tgtEl>
                                          </p:cBhvr>
                                        </p:animEffect>
                                      </p:childTnLst>
                                    </p:cTn>
                                  </p:par>
                                  <p:par>
                                    <p:cTn id="51" presetID="22" presetClass="entr" presetSubtype="8" fill="hold" grpId="0" nodeType="withEffect">
                                      <p:stCondLst>
                                        <p:cond delay="500"/>
                                      </p:stCondLst>
                                      <p:childTnLst>
                                        <p:set>
                                          <p:cBhvr>
                                            <p:cTn id="52" dur="1" fill="hold">
                                              <p:stCondLst>
                                                <p:cond delay="0"/>
                                              </p:stCondLst>
                                            </p:cTn>
                                            <p:tgtEl>
                                              <p:spTgt spid="24"/>
                                            </p:tgtEl>
                                            <p:attrNameLst>
                                              <p:attrName>style.visibility</p:attrName>
                                            </p:attrNameLst>
                                          </p:cBhvr>
                                          <p:to>
                                            <p:strVal val="visible"/>
                                          </p:to>
                                        </p:set>
                                        <p:animEffect transition="in" filter="wipe(left)">
                                          <p:cBhvr>
                                            <p:cTn id="5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0" grpId="0" animBg="1"/>
          <p:bldP spid="44" grpId="0"/>
          <p:bldP spid="45" grpId="0"/>
          <p:bldP spid="47" grpId="0"/>
          <p:bldP spid="55" grpId="0"/>
          <p:bldP spid="27" grpId="0"/>
          <p:bldP spid="32" grpId="0" animBg="1"/>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 presetClass="entr" presetSubtype="8" accel="50000" decel="5000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400" fill="hold"/>
                                            <p:tgtEl>
                                              <p:spTgt spid="23"/>
                                            </p:tgtEl>
                                            <p:attrNameLst>
                                              <p:attrName>ppt_x</p:attrName>
                                            </p:attrNameLst>
                                          </p:cBhvr>
                                          <p:tavLst>
                                            <p:tav tm="0">
                                              <p:val>
                                                <p:strVal val="0-#ppt_w/2"/>
                                              </p:val>
                                            </p:tav>
                                            <p:tav tm="100000">
                                              <p:val>
                                                <p:strVal val="#ppt_x"/>
                                              </p:val>
                                            </p:tav>
                                          </p:tavLst>
                                        </p:anim>
                                        <p:anim calcmode="lin" valueType="num">
                                          <p:cBhvr additive="base">
                                            <p:cTn id="12" dur="400" fill="hold"/>
                                            <p:tgtEl>
                                              <p:spTgt spid="23"/>
                                            </p:tgtEl>
                                            <p:attrNameLst>
                                              <p:attrName>ppt_y</p:attrName>
                                            </p:attrNameLst>
                                          </p:cBhvr>
                                          <p:tavLst>
                                            <p:tav tm="0">
                                              <p:val>
                                                <p:strVal val="#ppt_y"/>
                                              </p:val>
                                            </p:tav>
                                            <p:tav tm="100000">
                                              <p:val>
                                                <p:strVal val="#ppt_y"/>
                                              </p:val>
                                            </p:tav>
                                          </p:tavLst>
                                        </p:anim>
                                      </p:childTnLst>
                                    </p:cTn>
                                  </p:par>
                                </p:childTnLst>
                              </p:cTn>
                            </p:par>
                            <p:par>
                              <p:cTn id="13" fill="hold">
                                <p:stCondLst>
                                  <p:cond delay="900"/>
                                </p:stCondLst>
                                <p:childTnLst>
                                  <p:par>
                                    <p:cTn id="14" presetID="2" presetClass="entr" presetSubtype="4" accel="50000" decel="5000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400" fill="hold"/>
                                            <p:tgtEl>
                                              <p:spTgt spid="22"/>
                                            </p:tgtEl>
                                            <p:attrNameLst>
                                              <p:attrName>ppt_x</p:attrName>
                                            </p:attrNameLst>
                                          </p:cBhvr>
                                          <p:tavLst>
                                            <p:tav tm="0">
                                              <p:val>
                                                <p:strVal val="#ppt_x"/>
                                              </p:val>
                                            </p:tav>
                                            <p:tav tm="100000">
                                              <p:val>
                                                <p:strVal val="#ppt_x"/>
                                              </p:val>
                                            </p:tav>
                                          </p:tavLst>
                                        </p:anim>
                                        <p:anim calcmode="lin" valueType="num">
                                          <p:cBhvr additive="base">
                                            <p:cTn id="17" dur="400" fill="hold"/>
                                            <p:tgtEl>
                                              <p:spTgt spid="22"/>
                                            </p:tgtEl>
                                            <p:attrNameLst>
                                              <p:attrName>ppt_y</p:attrName>
                                            </p:attrNameLst>
                                          </p:cBhvr>
                                          <p:tavLst>
                                            <p:tav tm="0">
                                              <p:val>
                                                <p:strVal val="1+#ppt_h/2"/>
                                              </p:val>
                                            </p:tav>
                                            <p:tav tm="100000">
                                              <p:val>
                                                <p:strVal val="#ppt_y"/>
                                              </p:val>
                                            </p:tav>
                                          </p:tavLst>
                                        </p:anim>
                                      </p:childTnLst>
                                    </p:cTn>
                                  </p:par>
                                </p:childTnLst>
                              </p:cTn>
                            </p:par>
                            <p:par>
                              <p:cTn id="18" fill="hold">
                                <p:stCondLst>
                                  <p:cond delay="1300"/>
                                </p:stCondLst>
                                <p:childTnLst>
                                  <p:par>
                                    <p:cTn id="19" presetID="35" presetClass="entr" presetSubtype="0"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750"/>
                                            <p:tgtEl>
                                              <p:spTgt spid="32"/>
                                            </p:tgtEl>
                                          </p:cBhvr>
                                        </p:animEffect>
                                        <p:anim calcmode="lin" valueType="num">
                                          <p:cBhvr>
                                            <p:cTn id="22" dur="750" fill="hold"/>
                                            <p:tgtEl>
                                              <p:spTgt spid="32"/>
                                            </p:tgtEl>
                                            <p:attrNameLst>
                                              <p:attrName>style.rotation</p:attrName>
                                            </p:attrNameLst>
                                          </p:cBhvr>
                                          <p:tavLst>
                                            <p:tav tm="0">
                                              <p:val>
                                                <p:fltVal val="720"/>
                                              </p:val>
                                            </p:tav>
                                            <p:tav tm="100000">
                                              <p:val>
                                                <p:fltVal val="0"/>
                                              </p:val>
                                            </p:tav>
                                          </p:tavLst>
                                        </p:anim>
                                        <p:anim calcmode="lin" valueType="num">
                                          <p:cBhvr>
                                            <p:cTn id="23" dur="750" fill="hold"/>
                                            <p:tgtEl>
                                              <p:spTgt spid="32"/>
                                            </p:tgtEl>
                                            <p:attrNameLst>
                                              <p:attrName>ppt_h</p:attrName>
                                            </p:attrNameLst>
                                          </p:cBhvr>
                                          <p:tavLst>
                                            <p:tav tm="0">
                                              <p:val>
                                                <p:fltVal val="0"/>
                                              </p:val>
                                            </p:tav>
                                            <p:tav tm="100000">
                                              <p:val>
                                                <p:strVal val="#ppt_h"/>
                                              </p:val>
                                            </p:tav>
                                          </p:tavLst>
                                        </p:anim>
                                        <p:anim calcmode="lin" valueType="num">
                                          <p:cBhvr>
                                            <p:cTn id="24" dur="750" fill="hold"/>
                                            <p:tgtEl>
                                              <p:spTgt spid="32"/>
                                            </p:tgtEl>
                                            <p:attrNameLst>
                                              <p:attrName>ppt_w</p:attrName>
                                            </p:attrNameLst>
                                          </p:cBhvr>
                                          <p:tavLst>
                                            <p:tav tm="0">
                                              <p:val>
                                                <p:fltVal val="0"/>
                                              </p:val>
                                            </p:tav>
                                            <p:tav tm="100000">
                                              <p:val>
                                                <p:strVal val="#ppt_w"/>
                                              </p:val>
                                            </p:tav>
                                          </p:tavLst>
                                        </p:anim>
                                      </p:childTnLst>
                                    </p:cTn>
                                  </p:par>
                                </p:childTnLst>
                              </p:cTn>
                            </p:par>
                            <p:par>
                              <p:cTn id="25" fill="hold">
                                <p:stCondLst>
                                  <p:cond delay="2050"/>
                                </p:stCondLst>
                                <p:childTnLst>
                                  <p:par>
                                    <p:cTn id="26" presetID="14" presetClass="entr" presetSubtype="10" fill="hold" grpId="0" nodeType="after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randombar(horizontal)">
                                          <p:cBhvr>
                                            <p:cTn id="28" dur="400"/>
                                            <p:tgtEl>
                                              <p:spTgt spid="44"/>
                                            </p:tgtEl>
                                          </p:cBhvr>
                                        </p:animEffect>
                                      </p:childTnLst>
                                    </p:cTn>
                                  </p:par>
                                  <p:par>
                                    <p:cTn id="29" presetID="14" presetClass="entr" presetSubtype="10" fill="hold" grpId="0" nodeType="withEffect" nodePh="1">
                                      <p:stCondLst>
                                        <p:cond delay="0"/>
                                      </p:stCondLst>
                                      <p:endCondLst>
                                        <p:cond evt="begin" delay="0">
                                          <p:tn val="29"/>
                                        </p:cond>
                                      </p:endCondLst>
                                      <p:childTnLst>
                                        <p:set>
                                          <p:cBhvr>
                                            <p:cTn id="30" dur="1" fill="hold">
                                              <p:stCondLst>
                                                <p:cond delay="0"/>
                                              </p:stCondLst>
                                            </p:cTn>
                                            <p:tgtEl>
                                              <p:spTgt spid="45"/>
                                            </p:tgtEl>
                                            <p:attrNameLst>
                                              <p:attrName>style.visibility</p:attrName>
                                            </p:attrNameLst>
                                          </p:cBhvr>
                                          <p:to>
                                            <p:strVal val="visible"/>
                                          </p:to>
                                        </p:set>
                                        <p:animEffect transition="in" filter="randombar(horizontal)">
                                          <p:cBhvr>
                                            <p:cTn id="31" dur="400"/>
                                            <p:tgtEl>
                                              <p:spTgt spid="45"/>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randombar(horizontal)">
                                          <p:cBhvr>
                                            <p:cTn id="34" dur="400"/>
                                            <p:tgtEl>
                                              <p:spTgt spid="47"/>
                                            </p:tgtEl>
                                          </p:cBhvr>
                                        </p:animEffect>
                                      </p:childTnLst>
                                    </p:cTn>
                                  </p:par>
                                </p:childTnLst>
                              </p:cTn>
                            </p:par>
                            <p:par>
                              <p:cTn id="35" fill="hold">
                                <p:stCondLst>
                                  <p:cond delay="2450"/>
                                </p:stCondLst>
                                <p:childTnLst>
                                  <p:par>
                                    <p:cTn id="36" presetID="18" presetClass="entr" presetSubtype="3"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strips(upRight)">
                                          <p:cBhvr>
                                            <p:cTn id="38" dur="500"/>
                                            <p:tgtEl>
                                              <p:spTgt spid="30"/>
                                            </p:tgtEl>
                                          </p:cBhvr>
                                        </p:animEffect>
                                      </p:childTnLst>
                                    </p:cTn>
                                  </p:par>
                                </p:childTnLst>
                              </p:cTn>
                            </p:par>
                            <p:par>
                              <p:cTn id="39" fill="hold">
                                <p:stCondLst>
                                  <p:cond delay="2950"/>
                                </p:stCondLst>
                                <p:childTnLst>
                                  <p:par>
                                    <p:cTn id="40" presetID="2" presetClass="entr" presetSubtype="2" accel="51429"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500" fill="hold"/>
                                            <p:tgtEl>
                                              <p:spTgt spid="40"/>
                                            </p:tgtEl>
                                            <p:attrNameLst>
                                              <p:attrName>ppt_x</p:attrName>
                                            </p:attrNameLst>
                                          </p:cBhvr>
                                          <p:tavLst>
                                            <p:tav tm="0">
                                              <p:val>
                                                <p:strVal val="1+#ppt_w/2"/>
                                              </p:val>
                                            </p:tav>
                                            <p:tav tm="100000">
                                              <p:val>
                                                <p:strVal val="#ppt_x"/>
                                              </p:val>
                                            </p:tav>
                                          </p:tavLst>
                                        </p:anim>
                                        <p:anim calcmode="lin" valueType="num">
                                          <p:cBhvr additive="base">
                                            <p:cTn id="43" dur="500" fill="hold"/>
                                            <p:tgtEl>
                                              <p:spTgt spid="40"/>
                                            </p:tgtEl>
                                            <p:attrNameLst>
                                              <p:attrName>ppt_y</p:attrName>
                                            </p:attrNameLst>
                                          </p:cBhvr>
                                          <p:tavLst>
                                            <p:tav tm="0">
                                              <p:val>
                                                <p:strVal val="#ppt_y"/>
                                              </p:val>
                                            </p:tav>
                                            <p:tav tm="100000">
                                              <p:val>
                                                <p:strVal val="#ppt_y"/>
                                              </p:val>
                                            </p:tav>
                                          </p:tavLst>
                                        </p:anim>
                                      </p:childTnLst>
                                    </p:cTn>
                                  </p:par>
                                  <p:par>
                                    <p:cTn id="44" presetID="41" presetClass="entr" presetSubtype="0" fill="hold" grpId="0" nodeType="withEffect">
                                      <p:stCondLst>
                                        <p:cond delay="500"/>
                                      </p:stCondLst>
                                      <p:iterate type="lt">
                                        <p:tmPct val="25000"/>
                                      </p:iterate>
                                      <p:childTnLst>
                                        <p:set>
                                          <p:cBhvr>
                                            <p:cTn id="45" dur="1" fill="hold">
                                              <p:stCondLst>
                                                <p:cond delay="0"/>
                                              </p:stCondLst>
                                            </p:cTn>
                                            <p:tgtEl>
                                              <p:spTgt spid="55"/>
                                            </p:tgtEl>
                                            <p:attrNameLst>
                                              <p:attrName>style.visibility</p:attrName>
                                            </p:attrNameLst>
                                          </p:cBhvr>
                                          <p:to>
                                            <p:strVal val="visible"/>
                                          </p:to>
                                        </p:set>
                                        <p:anim calcmode="lin" valueType="num">
                                          <p:cBhvr>
                                            <p:cTn id="46" dur="25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47" dur="250" fill="hold"/>
                                            <p:tgtEl>
                                              <p:spTgt spid="55"/>
                                            </p:tgtEl>
                                            <p:attrNameLst>
                                              <p:attrName>ppt_y</p:attrName>
                                            </p:attrNameLst>
                                          </p:cBhvr>
                                          <p:tavLst>
                                            <p:tav tm="0">
                                              <p:val>
                                                <p:strVal val="#ppt_y"/>
                                              </p:val>
                                            </p:tav>
                                            <p:tav tm="100000">
                                              <p:val>
                                                <p:strVal val="#ppt_y"/>
                                              </p:val>
                                            </p:tav>
                                          </p:tavLst>
                                        </p:anim>
                                        <p:anim calcmode="lin" valueType="num">
                                          <p:cBhvr>
                                            <p:cTn id="48" dur="25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49" dur="25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50" dur="250" tmFilter="0,0; .5, 1; 1, 1"/>
                                            <p:tgtEl>
                                              <p:spTgt spid="55"/>
                                            </p:tgtEl>
                                          </p:cBhvr>
                                        </p:animEffect>
                                      </p:childTnLst>
                                    </p:cTn>
                                  </p:par>
                                  <p:par>
                                    <p:cTn id="51" presetID="22" presetClass="entr" presetSubtype="8" fill="hold" grpId="0" nodeType="withEffect">
                                      <p:stCondLst>
                                        <p:cond delay="500"/>
                                      </p:stCondLst>
                                      <p:childTnLst>
                                        <p:set>
                                          <p:cBhvr>
                                            <p:cTn id="52" dur="1" fill="hold">
                                              <p:stCondLst>
                                                <p:cond delay="0"/>
                                              </p:stCondLst>
                                            </p:cTn>
                                            <p:tgtEl>
                                              <p:spTgt spid="24"/>
                                            </p:tgtEl>
                                            <p:attrNameLst>
                                              <p:attrName>style.visibility</p:attrName>
                                            </p:attrNameLst>
                                          </p:cBhvr>
                                          <p:to>
                                            <p:strVal val="visible"/>
                                          </p:to>
                                        </p:set>
                                        <p:animEffect transition="in" filter="wipe(left)">
                                          <p:cBhvr>
                                            <p:cTn id="5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0" grpId="0" animBg="1"/>
          <p:bldP spid="44" grpId="0"/>
          <p:bldP spid="45" grpId="0"/>
          <p:bldP spid="47" grpId="0"/>
          <p:bldP spid="55" grpId="0"/>
          <p:bldP spid="27" grpId="0"/>
          <p:bldP spid="32" grpId="0" animBg="1"/>
          <p:bldP spid="24"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5881255" y="0"/>
            <a:ext cx="6310745" cy="6858000"/>
            <a:chOff x="5881255" y="0"/>
            <a:chExt cx="6310745" cy="6858000"/>
          </a:xfrm>
        </p:grpSpPr>
        <p:sp>
          <p:nvSpPr>
            <p:cNvPr id="44" name="矩形 43"/>
            <p:cNvSpPr/>
            <p:nvPr/>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组合 63"/>
            <p:cNvGrpSpPr/>
            <p:nvPr/>
          </p:nvGrpSpPr>
          <p:grpSpPr>
            <a:xfrm>
              <a:off x="5881255" y="3214255"/>
              <a:ext cx="429491" cy="429491"/>
              <a:chOff x="5881255" y="3280123"/>
              <a:chExt cx="429491" cy="429491"/>
            </a:xfrm>
          </p:grpSpPr>
          <p:sp>
            <p:nvSpPr>
              <p:cNvPr id="68" name="椭圆 67"/>
              <p:cNvSpPr/>
              <p:nvPr/>
            </p:nvSpPr>
            <p:spPr>
              <a:xfrm>
                <a:off x="5881255" y="3280123"/>
                <a:ext cx="429491" cy="4294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5954387" y="3353255"/>
                <a:ext cx="283226" cy="283226"/>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4" name="矩形 73"/>
          <p:cNvSpPr/>
          <p:nvPr/>
        </p:nvSpPr>
        <p:spPr>
          <a:xfrm>
            <a:off x="620243" y="1120723"/>
            <a:ext cx="4293090" cy="2492234"/>
          </a:xfrm>
          <a:prstGeom prst="rect">
            <a:avLst/>
          </a:prstGeom>
          <a:blipFill>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7275350" y="1019141"/>
            <a:ext cx="3884892" cy="2372660"/>
          </a:xfrm>
          <a:prstGeom prst="rect">
            <a:avLst/>
          </a:prstGeom>
          <a:blipFill>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p:cNvGrpSpPr/>
          <p:nvPr/>
        </p:nvGrpSpPr>
        <p:grpSpPr>
          <a:xfrm>
            <a:off x="2066299" y="3676489"/>
            <a:ext cx="536359" cy="536359"/>
            <a:chOff x="2133354" y="3788238"/>
            <a:chExt cx="536359" cy="536359"/>
          </a:xfrm>
        </p:grpSpPr>
        <p:sp>
          <p:nvSpPr>
            <p:cNvPr id="77" name="矩形 76"/>
            <p:cNvSpPr/>
            <p:nvPr/>
          </p:nvSpPr>
          <p:spPr>
            <a:xfrm>
              <a:off x="2133354" y="3788238"/>
              <a:ext cx="536359" cy="5363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a:grpSpLocks noChangeAspect="1"/>
            </p:cNvGrpSpPr>
            <p:nvPr/>
          </p:nvGrpSpPr>
          <p:grpSpPr>
            <a:xfrm>
              <a:off x="2224731" y="3904750"/>
              <a:ext cx="353604" cy="303335"/>
              <a:chOff x="5084763" y="971548"/>
              <a:chExt cx="323854" cy="277813"/>
            </a:xfrm>
            <a:solidFill>
              <a:schemeClr val="bg1"/>
            </a:solidFill>
          </p:grpSpPr>
          <p:sp>
            <p:nvSpPr>
              <p:cNvPr id="80" name="Freeform 301"/>
              <p:cNvSpPr>
                <a:spLocks noEditPoints="1"/>
              </p:cNvSpPr>
              <p:nvPr/>
            </p:nvSpPr>
            <p:spPr bwMode="auto">
              <a:xfrm>
                <a:off x="5191129"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1" name="Freeform 302"/>
              <p:cNvSpPr>
                <a:spLocks noEditPoints="1"/>
              </p:cNvSpPr>
              <p:nvPr/>
            </p:nvSpPr>
            <p:spPr bwMode="auto">
              <a:xfrm>
                <a:off x="5084773"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2"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grpSp>
        <p:nvGrpSpPr>
          <p:cNvPr id="83" name="组合 82"/>
          <p:cNvGrpSpPr/>
          <p:nvPr/>
        </p:nvGrpSpPr>
        <p:grpSpPr>
          <a:xfrm>
            <a:off x="3493342" y="3676489"/>
            <a:ext cx="536359" cy="536359"/>
            <a:chOff x="3560397" y="3788238"/>
            <a:chExt cx="536359" cy="536359"/>
          </a:xfrm>
        </p:grpSpPr>
        <p:sp>
          <p:nvSpPr>
            <p:cNvPr id="84" name="矩形 83"/>
            <p:cNvSpPr/>
            <p:nvPr/>
          </p:nvSpPr>
          <p:spPr>
            <a:xfrm>
              <a:off x="3560397" y="3788238"/>
              <a:ext cx="536359" cy="5363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55"/>
            <p:cNvSpPr>
              <a:spLocks noChangeAspect="1" noEditPoints="1"/>
            </p:cNvSpPr>
            <p:nvPr/>
          </p:nvSpPr>
          <p:spPr bwMode="auto">
            <a:xfrm>
              <a:off x="3697443" y="3905461"/>
              <a:ext cx="262266" cy="301912"/>
            </a:xfrm>
            <a:custGeom>
              <a:avLst/>
              <a:gdLst>
                <a:gd name="T0" fmla="*/ 83 w 129"/>
                <a:gd name="T1" fmla="*/ 92 h 135"/>
                <a:gd name="T2" fmla="*/ 127 w 129"/>
                <a:gd name="T3" fmla="*/ 26 h 135"/>
                <a:gd name="T4" fmla="*/ 127 w 129"/>
                <a:gd name="T5" fmla="*/ 21 h 135"/>
                <a:gd name="T6" fmla="*/ 117 w 129"/>
                <a:gd name="T7" fmla="*/ 10 h 135"/>
                <a:gd name="T8" fmla="*/ 112 w 129"/>
                <a:gd name="T9" fmla="*/ 10 h 135"/>
                <a:gd name="T10" fmla="*/ 107 w 129"/>
                <a:gd name="T11" fmla="*/ 16 h 135"/>
                <a:gd name="T12" fmla="*/ 101 w 129"/>
                <a:gd name="T13" fmla="*/ 16 h 135"/>
                <a:gd name="T14" fmla="*/ 101 w 129"/>
                <a:gd name="T15" fmla="*/ 0 h 135"/>
                <a:gd name="T16" fmla="*/ 27 w 129"/>
                <a:gd name="T17" fmla="*/ 0 h 135"/>
                <a:gd name="T18" fmla="*/ 27 w 129"/>
                <a:gd name="T19" fmla="*/ 16 h 135"/>
                <a:gd name="T20" fmla="*/ 22 w 129"/>
                <a:gd name="T21" fmla="*/ 16 h 135"/>
                <a:gd name="T22" fmla="*/ 17 w 129"/>
                <a:gd name="T23" fmla="*/ 10 h 135"/>
                <a:gd name="T24" fmla="*/ 12 w 129"/>
                <a:gd name="T25" fmla="*/ 10 h 135"/>
                <a:gd name="T26" fmla="*/ 1 w 129"/>
                <a:gd name="T27" fmla="*/ 21 h 135"/>
                <a:gd name="T28" fmla="*/ 1 w 129"/>
                <a:gd name="T29" fmla="*/ 26 h 135"/>
                <a:gd name="T30" fmla="*/ 46 w 129"/>
                <a:gd name="T31" fmla="*/ 92 h 135"/>
                <a:gd name="T32" fmla="*/ 59 w 129"/>
                <a:gd name="T33" fmla="*/ 98 h 135"/>
                <a:gd name="T34" fmla="*/ 59 w 129"/>
                <a:gd name="T35" fmla="*/ 103 h 135"/>
                <a:gd name="T36" fmla="*/ 54 w 129"/>
                <a:gd name="T37" fmla="*/ 106 h 135"/>
                <a:gd name="T38" fmla="*/ 59 w 129"/>
                <a:gd name="T39" fmla="*/ 108 h 135"/>
                <a:gd name="T40" fmla="*/ 59 w 129"/>
                <a:gd name="T41" fmla="*/ 114 h 135"/>
                <a:gd name="T42" fmla="*/ 54 w 129"/>
                <a:gd name="T43" fmla="*/ 119 h 135"/>
                <a:gd name="T44" fmla="*/ 48 w 129"/>
                <a:gd name="T45" fmla="*/ 124 h 135"/>
                <a:gd name="T46" fmla="*/ 43 w 129"/>
                <a:gd name="T47" fmla="*/ 129 h 135"/>
                <a:gd name="T48" fmla="*/ 49 w 129"/>
                <a:gd name="T49" fmla="*/ 135 h 135"/>
                <a:gd name="T50" fmla="*/ 80 w 129"/>
                <a:gd name="T51" fmla="*/ 135 h 135"/>
                <a:gd name="T52" fmla="*/ 85 w 129"/>
                <a:gd name="T53" fmla="*/ 129 h 135"/>
                <a:gd name="T54" fmla="*/ 80 w 129"/>
                <a:gd name="T55" fmla="*/ 124 h 135"/>
                <a:gd name="T56" fmla="*/ 74 w 129"/>
                <a:gd name="T57" fmla="*/ 119 h 135"/>
                <a:gd name="T58" fmla="*/ 69 w 129"/>
                <a:gd name="T59" fmla="*/ 114 h 135"/>
                <a:gd name="T60" fmla="*/ 69 w 129"/>
                <a:gd name="T61" fmla="*/ 108 h 135"/>
                <a:gd name="T62" fmla="*/ 75 w 129"/>
                <a:gd name="T63" fmla="*/ 106 h 135"/>
                <a:gd name="T64" fmla="*/ 69 w 129"/>
                <a:gd name="T65" fmla="*/ 103 h 135"/>
                <a:gd name="T66" fmla="*/ 69 w 129"/>
                <a:gd name="T67" fmla="*/ 98 h 135"/>
                <a:gd name="T68" fmla="*/ 83 w 129"/>
                <a:gd name="T69" fmla="*/ 92 h 135"/>
                <a:gd name="T70" fmla="*/ 101 w 129"/>
                <a:gd name="T71" fmla="*/ 21 h 135"/>
                <a:gd name="T72" fmla="*/ 107 w 129"/>
                <a:gd name="T73" fmla="*/ 21 h 135"/>
                <a:gd name="T74" fmla="*/ 112 w 129"/>
                <a:gd name="T75" fmla="*/ 16 h 135"/>
                <a:gd name="T76" fmla="*/ 117 w 129"/>
                <a:gd name="T77" fmla="*/ 21 h 135"/>
                <a:gd name="T78" fmla="*/ 117 w 129"/>
                <a:gd name="T79" fmla="*/ 26 h 135"/>
                <a:gd name="T80" fmla="*/ 91 w 129"/>
                <a:gd name="T81" fmla="*/ 71 h 135"/>
                <a:gd name="T82" fmla="*/ 101 w 129"/>
                <a:gd name="T83" fmla="*/ 21 h 135"/>
                <a:gd name="T84" fmla="*/ 36 w 129"/>
                <a:gd name="T85" fmla="*/ 72 h 135"/>
                <a:gd name="T86" fmla="*/ 10 w 129"/>
                <a:gd name="T87" fmla="*/ 27 h 135"/>
                <a:gd name="T88" fmla="*/ 10 w 129"/>
                <a:gd name="T89" fmla="*/ 22 h 135"/>
                <a:gd name="T90" fmla="*/ 15 w 129"/>
                <a:gd name="T91" fmla="*/ 17 h 135"/>
                <a:gd name="T92" fmla="*/ 20 w 129"/>
                <a:gd name="T93" fmla="*/ 22 h 135"/>
                <a:gd name="T94" fmla="*/ 26 w 129"/>
                <a:gd name="T95" fmla="*/ 22 h 135"/>
                <a:gd name="T96" fmla="*/ 36 w 129"/>
                <a:gd name="T97" fmla="*/ 7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a:p>
          </p:txBody>
        </p:sp>
      </p:grpSp>
      <p:grpSp>
        <p:nvGrpSpPr>
          <p:cNvPr id="86" name="组合 85"/>
          <p:cNvGrpSpPr/>
          <p:nvPr/>
        </p:nvGrpSpPr>
        <p:grpSpPr>
          <a:xfrm>
            <a:off x="2779820" y="3676489"/>
            <a:ext cx="536359" cy="536359"/>
            <a:chOff x="2846876" y="3788238"/>
            <a:chExt cx="536359" cy="536359"/>
          </a:xfrm>
        </p:grpSpPr>
        <p:sp>
          <p:nvSpPr>
            <p:cNvPr id="87" name="矩形 86"/>
            <p:cNvSpPr/>
            <p:nvPr/>
          </p:nvSpPr>
          <p:spPr>
            <a:xfrm>
              <a:off x="2846876" y="3788238"/>
              <a:ext cx="536359" cy="5363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Freeform 206"/>
            <p:cNvSpPr>
              <a:spLocks noChangeAspect="1"/>
            </p:cNvSpPr>
            <p:nvPr/>
          </p:nvSpPr>
          <p:spPr bwMode="auto">
            <a:xfrm>
              <a:off x="2986885" y="3901068"/>
              <a:ext cx="201967" cy="310698"/>
            </a:xfrm>
            <a:custGeom>
              <a:avLst/>
              <a:gdLst>
                <a:gd name="T0" fmla="*/ 56 w 133"/>
                <a:gd name="T1" fmla="*/ 0 h 246"/>
                <a:gd name="T2" fmla="*/ 121 w 133"/>
                <a:gd name="T3" fmla="*/ 0 h 246"/>
                <a:gd name="T4" fmla="*/ 121 w 133"/>
                <a:gd name="T5" fmla="*/ 41 h 246"/>
                <a:gd name="T6" fmla="*/ 108 w 133"/>
                <a:gd name="T7" fmla="*/ 41 h 246"/>
                <a:gd name="T8" fmla="*/ 133 w 133"/>
                <a:gd name="T9" fmla="*/ 202 h 246"/>
                <a:gd name="T10" fmla="*/ 90 w 133"/>
                <a:gd name="T11" fmla="*/ 246 h 246"/>
                <a:gd name="T12" fmla="*/ 41 w 133"/>
                <a:gd name="T13" fmla="*/ 205 h 246"/>
                <a:gd name="T14" fmla="*/ 56 w 133"/>
                <a:gd name="T15" fmla="*/ 116 h 246"/>
                <a:gd name="T16" fmla="*/ 11 w 133"/>
                <a:gd name="T17" fmla="*/ 155 h 246"/>
                <a:gd name="T18" fmla="*/ 0 w 133"/>
                <a:gd name="T19" fmla="*/ 140 h 246"/>
                <a:gd name="T20" fmla="*/ 64 w 133"/>
                <a:gd name="T21" fmla="*/ 71 h 246"/>
                <a:gd name="T22" fmla="*/ 69 w 133"/>
                <a:gd name="T23" fmla="*/ 41 h 246"/>
                <a:gd name="T24" fmla="*/ 56 w 133"/>
                <a:gd name="T25" fmla="*/ 41 h 246"/>
                <a:gd name="T26" fmla="*/ 56 w 133"/>
                <a:gd name="T2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46">
                  <a:moveTo>
                    <a:pt x="56" y="0"/>
                  </a:moveTo>
                  <a:lnTo>
                    <a:pt x="121" y="0"/>
                  </a:lnTo>
                  <a:lnTo>
                    <a:pt x="121" y="41"/>
                  </a:lnTo>
                  <a:lnTo>
                    <a:pt x="108" y="41"/>
                  </a:lnTo>
                  <a:lnTo>
                    <a:pt x="133" y="202"/>
                  </a:lnTo>
                  <a:lnTo>
                    <a:pt x="90" y="246"/>
                  </a:lnTo>
                  <a:lnTo>
                    <a:pt x="41" y="205"/>
                  </a:lnTo>
                  <a:lnTo>
                    <a:pt x="56" y="116"/>
                  </a:lnTo>
                  <a:lnTo>
                    <a:pt x="11" y="155"/>
                  </a:lnTo>
                  <a:lnTo>
                    <a:pt x="0" y="140"/>
                  </a:lnTo>
                  <a:lnTo>
                    <a:pt x="64" y="71"/>
                  </a:lnTo>
                  <a:lnTo>
                    <a:pt x="69" y="41"/>
                  </a:lnTo>
                  <a:lnTo>
                    <a:pt x="56" y="41"/>
                  </a:lnTo>
                  <a:lnTo>
                    <a:pt x="5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zh-CN" altLang="en-US"/>
            </a:p>
          </p:txBody>
        </p:sp>
      </p:grpSp>
      <p:grpSp>
        <p:nvGrpSpPr>
          <p:cNvPr id="89" name="组合 88"/>
          <p:cNvGrpSpPr/>
          <p:nvPr/>
        </p:nvGrpSpPr>
        <p:grpSpPr>
          <a:xfrm>
            <a:off x="8162299" y="3676489"/>
            <a:ext cx="536359" cy="536359"/>
            <a:chOff x="2133354" y="3788238"/>
            <a:chExt cx="536359" cy="536359"/>
          </a:xfrm>
        </p:grpSpPr>
        <p:sp>
          <p:nvSpPr>
            <p:cNvPr id="90" name="矩形 89"/>
            <p:cNvSpPr/>
            <p:nvPr/>
          </p:nvSpPr>
          <p:spPr>
            <a:xfrm>
              <a:off x="2133354" y="3788238"/>
              <a:ext cx="536359" cy="5363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1" name="组合 90"/>
            <p:cNvGrpSpPr>
              <a:grpSpLocks noChangeAspect="1"/>
            </p:cNvGrpSpPr>
            <p:nvPr/>
          </p:nvGrpSpPr>
          <p:grpSpPr>
            <a:xfrm>
              <a:off x="2224731" y="3904750"/>
              <a:ext cx="353604" cy="303335"/>
              <a:chOff x="5084763" y="971548"/>
              <a:chExt cx="323854" cy="277813"/>
            </a:xfrm>
            <a:solidFill>
              <a:schemeClr val="bg1"/>
            </a:solidFill>
          </p:grpSpPr>
          <p:sp>
            <p:nvSpPr>
              <p:cNvPr id="92" name="Freeform 301"/>
              <p:cNvSpPr>
                <a:spLocks noEditPoints="1"/>
              </p:cNvSpPr>
              <p:nvPr/>
            </p:nvSpPr>
            <p:spPr bwMode="auto">
              <a:xfrm>
                <a:off x="5191129"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93" name="Freeform 302"/>
              <p:cNvSpPr>
                <a:spLocks noEditPoints="1"/>
              </p:cNvSpPr>
              <p:nvPr/>
            </p:nvSpPr>
            <p:spPr bwMode="auto">
              <a:xfrm>
                <a:off x="5084773"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94"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grpSp>
        <p:nvGrpSpPr>
          <p:cNvPr id="95" name="组合 94"/>
          <p:cNvGrpSpPr/>
          <p:nvPr/>
        </p:nvGrpSpPr>
        <p:grpSpPr>
          <a:xfrm>
            <a:off x="9589342" y="3676489"/>
            <a:ext cx="536359" cy="536359"/>
            <a:chOff x="3560397" y="3788238"/>
            <a:chExt cx="536359" cy="536359"/>
          </a:xfrm>
        </p:grpSpPr>
        <p:sp>
          <p:nvSpPr>
            <p:cNvPr id="96" name="矩形 95"/>
            <p:cNvSpPr/>
            <p:nvPr/>
          </p:nvSpPr>
          <p:spPr>
            <a:xfrm>
              <a:off x="3560397" y="3788238"/>
              <a:ext cx="536359" cy="5363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Freeform 55"/>
            <p:cNvSpPr>
              <a:spLocks noChangeAspect="1" noEditPoints="1"/>
            </p:cNvSpPr>
            <p:nvPr/>
          </p:nvSpPr>
          <p:spPr bwMode="auto">
            <a:xfrm>
              <a:off x="3697443" y="3905461"/>
              <a:ext cx="262266" cy="301912"/>
            </a:xfrm>
            <a:custGeom>
              <a:avLst/>
              <a:gdLst>
                <a:gd name="T0" fmla="*/ 83 w 129"/>
                <a:gd name="T1" fmla="*/ 92 h 135"/>
                <a:gd name="T2" fmla="*/ 127 w 129"/>
                <a:gd name="T3" fmla="*/ 26 h 135"/>
                <a:gd name="T4" fmla="*/ 127 w 129"/>
                <a:gd name="T5" fmla="*/ 21 h 135"/>
                <a:gd name="T6" fmla="*/ 117 w 129"/>
                <a:gd name="T7" fmla="*/ 10 h 135"/>
                <a:gd name="T8" fmla="*/ 112 w 129"/>
                <a:gd name="T9" fmla="*/ 10 h 135"/>
                <a:gd name="T10" fmla="*/ 107 w 129"/>
                <a:gd name="T11" fmla="*/ 16 h 135"/>
                <a:gd name="T12" fmla="*/ 101 w 129"/>
                <a:gd name="T13" fmla="*/ 16 h 135"/>
                <a:gd name="T14" fmla="*/ 101 w 129"/>
                <a:gd name="T15" fmla="*/ 0 h 135"/>
                <a:gd name="T16" fmla="*/ 27 w 129"/>
                <a:gd name="T17" fmla="*/ 0 h 135"/>
                <a:gd name="T18" fmla="*/ 27 w 129"/>
                <a:gd name="T19" fmla="*/ 16 h 135"/>
                <a:gd name="T20" fmla="*/ 22 w 129"/>
                <a:gd name="T21" fmla="*/ 16 h 135"/>
                <a:gd name="T22" fmla="*/ 17 w 129"/>
                <a:gd name="T23" fmla="*/ 10 h 135"/>
                <a:gd name="T24" fmla="*/ 12 w 129"/>
                <a:gd name="T25" fmla="*/ 10 h 135"/>
                <a:gd name="T26" fmla="*/ 1 w 129"/>
                <a:gd name="T27" fmla="*/ 21 h 135"/>
                <a:gd name="T28" fmla="*/ 1 w 129"/>
                <a:gd name="T29" fmla="*/ 26 h 135"/>
                <a:gd name="T30" fmla="*/ 46 w 129"/>
                <a:gd name="T31" fmla="*/ 92 h 135"/>
                <a:gd name="T32" fmla="*/ 59 w 129"/>
                <a:gd name="T33" fmla="*/ 98 h 135"/>
                <a:gd name="T34" fmla="*/ 59 w 129"/>
                <a:gd name="T35" fmla="*/ 103 h 135"/>
                <a:gd name="T36" fmla="*/ 54 w 129"/>
                <a:gd name="T37" fmla="*/ 106 h 135"/>
                <a:gd name="T38" fmla="*/ 59 w 129"/>
                <a:gd name="T39" fmla="*/ 108 h 135"/>
                <a:gd name="T40" fmla="*/ 59 w 129"/>
                <a:gd name="T41" fmla="*/ 114 h 135"/>
                <a:gd name="T42" fmla="*/ 54 w 129"/>
                <a:gd name="T43" fmla="*/ 119 h 135"/>
                <a:gd name="T44" fmla="*/ 48 w 129"/>
                <a:gd name="T45" fmla="*/ 124 h 135"/>
                <a:gd name="T46" fmla="*/ 43 w 129"/>
                <a:gd name="T47" fmla="*/ 129 h 135"/>
                <a:gd name="T48" fmla="*/ 49 w 129"/>
                <a:gd name="T49" fmla="*/ 135 h 135"/>
                <a:gd name="T50" fmla="*/ 80 w 129"/>
                <a:gd name="T51" fmla="*/ 135 h 135"/>
                <a:gd name="T52" fmla="*/ 85 w 129"/>
                <a:gd name="T53" fmla="*/ 129 h 135"/>
                <a:gd name="T54" fmla="*/ 80 w 129"/>
                <a:gd name="T55" fmla="*/ 124 h 135"/>
                <a:gd name="T56" fmla="*/ 74 w 129"/>
                <a:gd name="T57" fmla="*/ 119 h 135"/>
                <a:gd name="T58" fmla="*/ 69 w 129"/>
                <a:gd name="T59" fmla="*/ 114 h 135"/>
                <a:gd name="T60" fmla="*/ 69 w 129"/>
                <a:gd name="T61" fmla="*/ 108 h 135"/>
                <a:gd name="T62" fmla="*/ 75 w 129"/>
                <a:gd name="T63" fmla="*/ 106 h 135"/>
                <a:gd name="T64" fmla="*/ 69 w 129"/>
                <a:gd name="T65" fmla="*/ 103 h 135"/>
                <a:gd name="T66" fmla="*/ 69 w 129"/>
                <a:gd name="T67" fmla="*/ 98 h 135"/>
                <a:gd name="T68" fmla="*/ 83 w 129"/>
                <a:gd name="T69" fmla="*/ 92 h 135"/>
                <a:gd name="T70" fmla="*/ 101 w 129"/>
                <a:gd name="T71" fmla="*/ 21 h 135"/>
                <a:gd name="T72" fmla="*/ 107 w 129"/>
                <a:gd name="T73" fmla="*/ 21 h 135"/>
                <a:gd name="T74" fmla="*/ 112 w 129"/>
                <a:gd name="T75" fmla="*/ 16 h 135"/>
                <a:gd name="T76" fmla="*/ 117 w 129"/>
                <a:gd name="T77" fmla="*/ 21 h 135"/>
                <a:gd name="T78" fmla="*/ 117 w 129"/>
                <a:gd name="T79" fmla="*/ 26 h 135"/>
                <a:gd name="T80" fmla="*/ 91 w 129"/>
                <a:gd name="T81" fmla="*/ 71 h 135"/>
                <a:gd name="T82" fmla="*/ 101 w 129"/>
                <a:gd name="T83" fmla="*/ 21 h 135"/>
                <a:gd name="T84" fmla="*/ 36 w 129"/>
                <a:gd name="T85" fmla="*/ 72 h 135"/>
                <a:gd name="T86" fmla="*/ 10 w 129"/>
                <a:gd name="T87" fmla="*/ 27 h 135"/>
                <a:gd name="T88" fmla="*/ 10 w 129"/>
                <a:gd name="T89" fmla="*/ 22 h 135"/>
                <a:gd name="T90" fmla="*/ 15 w 129"/>
                <a:gd name="T91" fmla="*/ 17 h 135"/>
                <a:gd name="T92" fmla="*/ 20 w 129"/>
                <a:gd name="T93" fmla="*/ 22 h 135"/>
                <a:gd name="T94" fmla="*/ 26 w 129"/>
                <a:gd name="T95" fmla="*/ 22 h 135"/>
                <a:gd name="T96" fmla="*/ 36 w 129"/>
                <a:gd name="T97" fmla="*/ 7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8" name="组合 97"/>
          <p:cNvGrpSpPr/>
          <p:nvPr/>
        </p:nvGrpSpPr>
        <p:grpSpPr>
          <a:xfrm>
            <a:off x="8875820" y="3676489"/>
            <a:ext cx="536359" cy="536359"/>
            <a:chOff x="2846876" y="3788238"/>
            <a:chExt cx="536359" cy="536359"/>
          </a:xfrm>
        </p:grpSpPr>
        <p:sp>
          <p:nvSpPr>
            <p:cNvPr id="99" name="矩形 98"/>
            <p:cNvSpPr/>
            <p:nvPr/>
          </p:nvSpPr>
          <p:spPr>
            <a:xfrm>
              <a:off x="2846876" y="3788238"/>
              <a:ext cx="536359" cy="5363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Freeform 206"/>
            <p:cNvSpPr>
              <a:spLocks noChangeAspect="1"/>
            </p:cNvSpPr>
            <p:nvPr/>
          </p:nvSpPr>
          <p:spPr bwMode="auto">
            <a:xfrm>
              <a:off x="2986885" y="3901068"/>
              <a:ext cx="201967" cy="310698"/>
            </a:xfrm>
            <a:custGeom>
              <a:avLst/>
              <a:gdLst>
                <a:gd name="T0" fmla="*/ 56 w 133"/>
                <a:gd name="T1" fmla="*/ 0 h 246"/>
                <a:gd name="T2" fmla="*/ 121 w 133"/>
                <a:gd name="T3" fmla="*/ 0 h 246"/>
                <a:gd name="T4" fmla="*/ 121 w 133"/>
                <a:gd name="T5" fmla="*/ 41 h 246"/>
                <a:gd name="T6" fmla="*/ 108 w 133"/>
                <a:gd name="T7" fmla="*/ 41 h 246"/>
                <a:gd name="T8" fmla="*/ 133 w 133"/>
                <a:gd name="T9" fmla="*/ 202 h 246"/>
                <a:gd name="T10" fmla="*/ 90 w 133"/>
                <a:gd name="T11" fmla="*/ 246 h 246"/>
                <a:gd name="T12" fmla="*/ 41 w 133"/>
                <a:gd name="T13" fmla="*/ 205 h 246"/>
                <a:gd name="T14" fmla="*/ 56 w 133"/>
                <a:gd name="T15" fmla="*/ 116 h 246"/>
                <a:gd name="T16" fmla="*/ 11 w 133"/>
                <a:gd name="T17" fmla="*/ 155 h 246"/>
                <a:gd name="T18" fmla="*/ 0 w 133"/>
                <a:gd name="T19" fmla="*/ 140 h 246"/>
                <a:gd name="T20" fmla="*/ 64 w 133"/>
                <a:gd name="T21" fmla="*/ 71 h 246"/>
                <a:gd name="T22" fmla="*/ 69 w 133"/>
                <a:gd name="T23" fmla="*/ 41 h 246"/>
                <a:gd name="T24" fmla="*/ 56 w 133"/>
                <a:gd name="T25" fmla="*/ 41 h 246"/>
                <a:gd name="T26" fmla="*/ 56 w 133"/>
                <a:gd name="T2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46">
                  <a:moveTo>
                    <a:pt x="56" y="0"/>
                  </a:moveTo>
                  <a:lnTo>
                    <a:pt x="121" y="0"/>
                  </a:lnTo>
                  <a:lnTo>
                    <a:pt x="121" y="41"/>
                  </a:lnTo>
                  <a:lnTo>
                    <a:pt x="108" y="41"/>
                  </a:lnTo>
                  <a:lnTo>
                    <a:pt x="133" y="202"/>
                  </a:lnTo>
                  <a:lnTo>
                    <a:pt x="90" y="246"/>
                  </a:lnTo>
                  <a:lnTo>
                    <a:pt x="41" y="205"/>
                  </a:lnTo>
                  <a:lnTo>
                    <a:pt x="56" y="116"/>
                  </a:lnTo>
                  <a:lnTo>
                    <a:pt x="11" y="155"/>
                  </a:lnTo>
                  <a:lnTo>
                    <a:pt x="0" y="140"/>
                  </a:lnTo>
                  <a:lnTo>
                    <a:pt x="64" y="71"/>
                  </a:lnTo>
                  <a:lnTo>
                    <a:pt x="69" y="41"/>
                  </a:lnTo>
                  <a:lnTo>
                    <a:pt x="56" y="41"/>
                  </a:lnTo>
                  <a:lnTo>
                    <a:pt x="5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05" name="TextBox 11"/>
          <p:cNvSpPr txBox="1"/>
          <p:nvPr/>
        </p:nvSpPr>
        <p:spPr>
          <a:xfrm>
            <a:off x="1164290" y="4422324"/>
            <a:ext cx="3767421" cy="2794355"/>
          </a:xfrm>
          <a:prstGeom prst="rect">
            <a:avLst/>
          </a:prstGeom>
          <a:noFill/>
        </p:spPr>
        <p:txBody>
          <a:bodyPr wrap="square" rtlCol="0">
            <a:spAutoFit/>
          </a:bodyPr>
          <a:lstStyle/>
          <a:p>
            <a:pPr>
              <a:lnSpc>
                <a:spcPct val="110000"/>
              </a:lnSpc>
            </a:pPr>
            <a:r>
              <a:rPr lang="zh-CN" altLang="en-US" sz="2000" dirty="0"/>
              <a:t>包括你正在讨论的历史事件的论文或主要声明。</a:t>
            </a:r>
          </a:p>
          <a:p>
            <a:pPr>
              <a:lnSpc>
                <a:spcPct val="110000"/>
              </a:lnSpc>
            </a:pPr>
            <a:r>
              <a:rPr lang="zh-CN" altLang="en-US" sz="2000" dirty="0"/>
              <a:t>查找捕获你正在讨论的历史事件的图片，并为你的受众提供视觉效果。包括你正在讨论的历史事件的论文或主要声明。</a:t>
            </a:r>
          </a:p>
          <a:p>
            <a:pPr>
              <a:lnSpc>
                <a:spcPct val="110000"/>
              </a:lnSpc>
            </a:pPr>
            <a:endParaRPr lang="zh-CN" altLang="en-US" sz="2000" dirty="0"/>
          </a:p>
          <a:p>
            <a:pPr algn="ctr">
              <a:lnSpc>
                <a:spcPct val="125000"/>
              </a:lnSpc>
              <a:spcBef>
                <a:spcPct val="0"/>
              </a:spcBef>
              <a:buNone/>
            </a:pPr>
            <a:r>
              <a:rPr lang="zh-CN" altLang="zh-CN" dirty="0"/>
              <a:t>。</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106" name="TextBox 11"/>
          <p:cNvSpPr txBox="1"/>
          <p:nvPr/>
        </p:nvSpPr>
        <p:spPr>
          <a:xfrm>
            <a:off x="6864401" y="4325678"/>
            <a:ext cx="4853987" cy="2138214"/>
          </a:xfrm>
          <a:prstGeom prst="rect">
            <a:avLst/>
          </a:prstGeom>
          <a:noFill/>
        </p:spPr>
        <p:txBody>
          <a:bodyPr wrap="square" rtlCol="0">
            <a:spAutoFit/>
          </a:bodyPr>
          <a:lstStyle/>
          <a:p>
            <a:pPr algn="ctr">
              <a:lnSpc>
                <a:spcPct val="125000"/>
              </a:lnSpc>
              <a:spcBef>
                <a:spcPct val="0"/>
              </a:spcBef>
              <a:buNone/>
            </a:pPr>
            <a:r>
              <a:rPr lang="zh-CN" altLang="en-US" sz="1800" b="1" dirty="0">
                <a:solidFill>
                  <a:schemeClr val="bg1">
                    <a:lumMod val="85000"/>
                  </a:schemeClr>
                </a:solidFill>
                <a:latin typeface="微软雅黑" panose="020B0503020204020204" pitchFamily="34" charset="-122"/>
                <a:ea typeface="微软雅黑" panose="020B0503020204020204" pitchFamily="34" charset="-122"/>
                <a:sym typeface="微软雅黑" pitchFamily="34" charset="-122"/>
              </a:rPr>
              <a:t>包括你正在讨论的历史事件的论文或主要声明。插入支持你的论文或声明语句的照片（在上侧的框中）说明此照片如何支持你的论文或声明语句。包括你正在讨论的历史事件的论文或主要声明。</a:t>
            </a:r>
          </a:p>
          <a:p>
            <a:pPr algn="ctr">
              <a:lnSpc>
                <a:spcPct val="125000"/>
              </a:lnSpc>
              <a:spcBef>
                <a:spcPct val="0"/>
              </a:spcBef>
              <a:buNone/>
            </a:pPr>
            <a:endParaRPr lang="zh-CN" altLang="en-US" sz="1800" b="1" dirty="0">
              <a:solidFill>
                <a:schemeClr val="bg1">
                  <a:lumMod val="8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39" name="矩形 3">
            <a:extLst>
              <a:ext uri="{FF2B5EF4-FFF2-40B4-BE49-F238E27FC236}">
                <a16:creationId xmlns:a16="http://schemas.microsoft.com/office/drawing/2014/main" id="{0961D604-1B42-4EAC-BCB2-9C370B119AA2}"/>
              </a:ext>
            </a:extLst>
          </p:cNvPr>
          <p:cNvSpPr>
            <a:spLocks noChangeArrowheads="1"/>
          </p:cNvSpPr>
          <p:nvPr/>
        </p:nvSpPr>
        <p:spPr bwMode="auto">
          <a:xfrm>
            <a:off x="1073958" y="224898"/>
            <a:ext cx="1826123"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buNone/>
            </a:pPr>
            <a:r>
              <a:rPr lang="zh-CN" altLang="en-US" b="1" dirty="0">
                <a:solidFill>
                  <a:schemeClr val="tx1">
                    <a:lumMod val="75000"/>
                    <a:lumOff val="25000"/>
                  </a:schemeClr>
                </a:solidFill>
              </a:rPr>
              <a:t>立项背景</a:t>
            </a:r>
          </a:p>
        </p:txBody>
      </p:sp>
      <p:sp>
        <p:nvSpPr>
          <p:cNvPr id="45" name="文本框 37">
            <a:extLst>
              <a:ext uri="{FF2B5EF4-FFF2-40B4-BE49-F238E27FC236}">
                <a16:creationId xmlns:a16="http://schemas.microsoft.com/office/drawing/2014/main" id="{15CE7D85-D996-4ED5-BD3E-269DEE77B0B6}"/>
              </a:ext>
            </a:extLst>
          </p:cNvPr>
          <p:cNvSpPr txBox="1"/>
          <p:nvPr/>
        </p:nvSpPr>
        <p:spPr>
          <a:xfrm>
            <a:off x="863597" y="762618"/>
            <a:ext cx="2308007" cy="276991"/>
          </a:xfrm>
          <a:prstGeom prst="rect">
            <a:avLst/>
          </a:prstGeom>
          <a:noFill/>
        </p:spPr>
        <p:txBody>
          <a:bodyPr wrap="square" lIns="91431" tIns="45716" rIns="91431" bIns="45716" rtlCol="0">
            <a:spAutoFit/>
          </a:bodyPr>
          <a:lstStyle/>
          <a:p>
            <a:pPr algn="ctr"/>
            <a:r>
              <a:rPr lang="en-US" altLang="zh-CN" sz="1800" b="1" baseline="-3000" dirty="0">
                <a:solidFill>
                  <a:schemeClr val="tx1">
                    <a:lumMod val="65000"/>
                    <a:lumOff val="35000"/>
                  </a:schemeClr>
                </a:solidFill>
                <a:latin typeface="+mj-lt"/>
                <a:cs typeface="Arial" panose="020B0604020202020204" pitchFamily="34" charset="0"/>
              </a:rPr>
              <a:t>The background</a:t>
            </a:r>
            <a:endParaRPr lang="zh-CN" altLang="en-US" sz="1800" b="1" baseline="-3000" dirty="0">
              <a:solidFill>
                <a:schemeClr val="tx1">
                  <a:lumMod val="65000"/>
                  <a:lumOff val="35000"/>
                </a:schemeClr>
              </a:solidFill>
              <a:latin typeface="+mj-lt"/>
              <a:cs typeface="Arial" panose="020B0604020202020204" pitchFamily="34" charset="0"/>
            </a:endParaRPr>
          </a:p>
        </p:txBody>
      </p:sp>
    </p:spTree>
    <p:extLst>
      <p:ext uri="{BB962C8B-B14F-4D97-AF65-F5344CB8AC3E}">
        <p14:creationId xmlns:p14="http://schemas.microsoft.com/office/powerpoint/2010/main" val="866279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42000">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14:bounceEnd="42000">
                                          <p:cBhvr additive="base">
                                            <p:cTn id="7" dur="500" fill="hold"/>
                                            <p:tgtEl>
                                              <p:spTgt spid="43"/>
                                            </p:tgtEl>
                                            <p:attrNameLst>
                                              <p:attrName>ppt_x</p:attrName>
                                            </p:attrNameLst>
                                          </p:cBhvr>
                                          <p:tavLst>
                                            <p:tav tm="0">
                                              <p:val>
                                                <p:strVal val="1+#ppt_w/2"/>
                                              </p:val>
                                            </p:tav>
                                            <p:tav tm="100000">
                                              <p:val>
                                                <p:strVal val="#ppt_x"/>
                                              </p:val>
                                            </p:tav>
                                          </p:tavLst>
                                        </p:anim>
                                        <p:anim calcmode="lin" valueType="num" p14:bounceEnd="42000">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p:cTn id="12" dur="500" fill="hold"/>
                                            <p:tgtEl>
                                              <p:spTgt spid="74"/>
                                            </p:tgtEl>
                                            <p:attrNameLst>
                                              <p:attrName>ppt_w</p:attrName>
                                            </p:attrNameLst>
                                          </p:cBhvr>
                                          <p:tavLst>
                                            <p:tav tm="0">
                                              <p:val>
                                                <p:fltVal val="0"/>
                                              </p:val>
                                            </p:tav>
                                            <p:tav tm="100000">
                                              <p:val>
                                                <p:strVal val="#ppt_w"/>
                                              </p:val>
                                            </p:tav>
                                          </p:tavLst>
                                        </p:anim>
                                        <p:anim calcmode="lin" valueType="num">
                                          <p:cBhvr>
                                            <p:cTn id="13" dur="500" fill="hold"/>
                                            <p:tgtEl>
                                              <p:spTgt spid="74"/>
                                            </p:tgtEl>
                                            <p:attrNameLst>
                                              <p:attrName>ppt_h</p:attrName>
                                            </p:attrNameLst>
                                          </p:cBhvr>
                                          <p:tavLst>
                                            <p:tav tm="0">
                                              <p:val>
                                                <p:fltVal val="0"/>
                                              </p:val>
                                            </p:tav>
                                            <p:tav tm="100000">
                                              <p:val>
                                                <p:strVal val="#ppt_h"/>
                                              </p:val>
                                            </p:tav>
                                          </p:tavLst>
                                        </p:anim>
                                        <p:animEffect transition="in" filter="fade">
                                          <p:cBhvr>
                                            <p:cTn id="14" dur="500"/>
                                            <p:tgtEl>
                                              <p:spTgt spid="74"/>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75"/>
                                            </p:tgtEl>
                                            <p:attrNameLst>
                                              <p:attrName>style.visibility</p:attrName>
                                            </p:attrNameLst>
                                          </p:cBhvr>
                                          <p:to>
                                            <p:strVal val="visible"/>
                                          </p:to>
                                        </p:set>
                                        <p:anim calcmode="lin" valueType="num">
                                          <p:cBhvr>
                                            <p:cTn id="18" dur="500" fill="hold"/>
                                            <p:tgtEl>
                                              <p:spTgt spid="75"/>
                                            </p:tgtEl>
                                            <p:attrNameLst>
                                              <p:attrName>ppt_w</p:attrName>
                                            </p:attrNameLst>
                                          </p:cBhvr>
                                          <p:tavLst>
                                            <p:tav tm="0">
                                              <p:val>
                                                <p:fltVal val="0"/>
                                              </p:val>
                                            </p:tav>
                                            <p:tav tm="100000">
                                              <p:val>
                                                <p:strVal val="#ppt_w"/>
                                              </p:val>
                                            </p:tav>
                                          </p:tavLst>
                                        </p:anim>
                                        <p:anim calcmode="lin" valueType="num">
                                          <p:cBhvr>
                                            <p:cTn id="19" dur="500" fill="hold"/>
                                            <p:tgtEl>
                                              <p:spTgt spid="75"/>
                                            </p:tgtEl>
                                            <p:attrNameLst>
                                              <p:attrName>ppt_h</p:attrName>
                                            </p:attrNameLst>
                                          </p:cBhvr>
                                          <p:tavLst>
                                            <p:tav tm="0">
                                              <p:val>
                                                <p:fltVal val="0"/>
                                              </p:val>
                                            </p:tav>
                                            <p:tav tm="100000">
                                              <p:val>
                                                <p:strVal val="#ppt_h"/>
                                              </p:val>
                                            </p:tav>
                                          </p:tavLst>
                                        </p:anim>
                                        <p:animEffect transition="in" filter="fade">
                                          <p:cBhvr>
                                            <p:cTn id="20" dur="500"/>
                                            <p:tgtEl>
                                              <p:spTgt spid="75"/>
                                            </p:tgtEl>
                                          </p:cBhvr>
                                        </p:animEffect>
                                      </p:childTnLst>
                                    </p:cTn>
                                  </p:par>
                                </p:childTnLst>
                              </p:cTn>
                            </p:par>
                            <p:par>
                              <p:cTn id="21" fill="hold">
                                <p:stCondLst>
                                  <p:cond delay="1500"/>
                                </p:stCondLst>
                                <p:childTnLst>
                                  <p:par>
                                    <p:cTn id="22" presetID="12" presetClass="entr" presetSubtype="4" fill="hold" nodeType="afterEffect">
                                      <p:stCondLst>
                                        <p:cond delay="0"/>
                                      </p:stCondLst>
                                      <p:childTnLst>
                                        <p:set>
                                          <p:cBhvr>
                                            <p:cTn id="23" dur="1" fill="hold">
                                              <p:stCondLst>
                                                <p:cond delay="0"/>
                                              </p:stCondLst>
                                            </p:cTn>
                                            <p:tgtEl>
                                              <p:spTgt spid="76"/>
                                            </p:tgtEl>
                                            <p:attrNameLst>
                                              <p:attrName>style.visibility</p:attrName>
                                            </p:attrNameLst>
                                          </p:cBhvr>
                                          <p:to>
                                            <p:strVal val="visible"/>
                                          </p:to>
                                        </p:set>
                                        <p:anim calcmode="lin" valueType="num">
                                          <p:cBhvr additive="base">
                                            <p:cTn id="24" dur="500"/>
                                            <p:tgtEl>
                                              <p:spTgt spid="76"/>
                                            </p:tgtEl>
                                            <p:attrNameLst>
                                              <p:attrName>ppt_y</p:attrName>
                                            </p:attrNameLst>
                                          </p:cBhvr>
                                          <p:tavLst>
                                            <p:tav tm="0">
                                              <p:val>
                                                <p:strVal val="#ppt_y+#ppt_h*1.125000"/>
                                              </p:val>
                                            </p:tav>
                                            <p:tav tm="100000">
                                              <p:val>
                                                <p:strVal val="#ppt_y"/>
                                              </p:val>
                                            </p:tav>
                                          </p:tavLst>
                                        </p:anim>
                                        <p:animEffect transition="in" filter="wipe(up)">
                                          <p:cBhvr>
                                            <p:cTn id="25" dur="500"/>
                                            <p:tgtEl>
                                              <p:spTgt spid="76"/>
                                            </p:tgtEl>
                                          </p:cBhvr>
                                        </p:animEffect>
                                      </p:childTnLst>
                                    </p:cTn>
                                  </p:par>
                                  <p:par>
                                    <p:cTn id="26" presetID="12" presetClass="entr" presetSubtype="4" fill="hold" nodeType="withEffect">
                                      <p:stCondLst>
                                        <p:cond delay="250"/>
                                      </p:stCondLst>
                                      <p:childTnLst>
                                        <p:set>
                                          <p:cBhvr>
                                            <p:cTn id="27" dur="1" fill="hold">
                                              <p:stCondLst>
                                                <p:cond delay="0"/>
                                              </p:stCondLst>
                                            </p:cTn>
                                            <p:tgtEl>
                                              <p:spTgt spid="86"/>
                                            </p:tgtEl>
                                            <p:attrNameLst>
                                              <p:attrName>style.visibility</p:attrName>
                                            </p:attrNameLst>
                                          </p:cBhvr>
                                          <p:to>
                                            <p:strVal val="visible"/>
                                          </p:to>
                                        </p:set>
                                        <p:anim calcmode="lin" valueType="num">
                                          <p:cBhvr additive="base">
                                            <p:cTn id="28" dur="500"/>
                                            <p:tgtEl>
                                              <p:spTgt spid="86"/>
                                            </p:tgtEl>
                                            <p:attrNameLst>
                                              <p:attrName>ppt_y</p:attrName>
                                            </p:attrNameLst>
                                          </p:cBhvr>
                                          <p:tavLst>
                                            <p:tav tm="0">
                                              <p:val>
                                                <p:strVal val="#ppt_y+#ppt_h*1.125000"/>
                                              </p:val>
                                            </p:tav>
                                            <p:tav tm="100000">
                                              <p:val>
                                                <p:strVal val="#ppt_y"/>
                                              </p:val>
                                            </p:tav>
                                          </p:tavLst>
                                        </p:anim>
                                        <p:animEffect transition="in" filter="wipe(up)">
                                          <p:cBhvr>
                                            <p:cTn id="29" dur="500"/>
                                            <p:tgtEl>
                                              <p:spTgt spid="86"/>
                                            </p:tgtEl>
                                          </p:cBhvr>
                                        </p:animEffect>
                                      </p:childTnLst>
                                    </p:cTn>
                                  </p:par>
                                  <p:par>
                                    <p:cTn id="30" presetID="12" presetClass="entr" presetSubtype="4" fill="hold" nodeType="withEffect">
                                      <p:stCondLst>
                                        <p:cond delay="500"/>
                                      </p:stCondLst>
                                      <p:childTnLst>
                                        <p:set>
                                          <p:cBhvr>
                                            <p:cTn id="31" dur="1" fill="hold">
                                              <p:stCondLst>
                                                <p:cond delay="0"/>
                                              </p:stCondLst>
                                            </p:cTn>
                                            <p:tgtEl>
                                              <p:spTgt spid="83"/>
                                            </p:tgtEl>
                                            <p:attrNameLst>
                                              <p:attrName>style.visibility</p:attrName>
                                            </p:attrNameLst>
                                          </p:cBhvr>
                                          <p:to>
                                            <p:strVal val="visible"/>
                                          </p:to>
                                        </p:set>
                                        <p:anim calcmode="lin" valueType="num">
                                          <p:cBhvr additive="base">
                                            <p:cTn id="32" dur="500"/>
                                            <p:tgtEl>
                                              <p:spTgt spid="83"/>
                                            </p:tgtEl>
                                            <p:attrNameLst>
                                              <p:attrName>ppt_y</p:attrName>
                                            </p:attrNameLst>
                                          </p:cBhvr>
                                          <p:tavLst>
                                            <p:tav tm="0">
                                              <p:val>
                                                <p:strVal val="#ppt_y+#ppt_h*1.125000"/>
                                              </p:val>
                                            </p:tav>
                                            <p:tav tm="100000">
                                              <p:val>
                                                <p:strVal val="#ppt_y"/>
                                              </p:val>
                                            </p:tav>
                                          </p:tavLst>
                                        </p:anim>
                                        <p:animEffect transition="in" filter="wipe(up)">
                                          <p:cBhvr>
                                            <p:cTn id="33" dur="500"/>
                                            <p:tgtEl>
                                              <p:spTgt spid="83"/>
                                            </p:tgtEl>
                                          </p:cBhvr>
                                        </p:animEffect>
                                      </p:childTnLst>
                                    </p:cTn>
                                  </p:par>
                                </p:childTnLst>
                              </p:cTn>
                            </p:par>
                            <p:par>
                              <p:cTn id="34" fill="hold">
                                <p:stCondLst>
                                  <p:cond delay="2500"/>
                                </p:stCondLst>
                                <p:childTnLst>
                                  <p:par>
                                    <p:cTn id="35" presetID="22" presetClass="entr" presetSubtype="1" fill="hold" grpId="0"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wipe(up)">
                                          <p:cBhvr>
                                            <p:cTn id="37" dur="750"/>
                                            <p:tgtEl>
                                              <p:spTgt spid="105"/>
                                            </p:tgtEl>
                                          </p:cBhvr>
                                        </p:animEffect>
                                      </p:childTnLst>
                                    </p:cTn>
                                  </p:par>
                                </p:childTnLst>
                              </p:cTn>
                            </p:par>
                            <p:par>
                              <p:cTn id="38" fill="hold">
                                <p:stCondLst>
                                  <p:cond delay="3250"/>
                                </p:stCondLst>
                                <p:childTnLst>
                                  <p:par>
                                    <p:cTn id="39" presetID="12" presetClass="entr" presetSubtype="4" fill="hold" nodeType="afterEffect">
                                      <p:stCondLst>
                                        <p:cond delay="0"/>
                                      </p:stCondLst>
                                      <p:childTnLst>
                                        <p:set>
                                          <p:cBhvr>
                                            <p:cTn id="40" dur="1" fill="hold">
                                              <p:stCondLst>
                                                <p:cond delay="0"/>
                                              </p:stCondLst>
                                            </p:cTn>
                                            <p:tgtEl>
                                              <p:spTgt spid="89"/>
                                            </p:tgtEl>
                                            <p:attrNameLst>
                                              <p:attrName>style.visibility</p:attrName>
                                            </p:attrNameLst>
                                          </p:cBhvr>
                                          <p:to>
                                            <p:strVal val="visible"/>
                                          </p:to>
                                        </p:set>
                                        <p:anim calcmode="lin" valueType="num">
                                          <p:cBhvr additive="base">
                                            <p:cTn id="41" dur="500"/>
                                            <p:tgtEl>
                                              <p:spTgt spid="89"/>
                                            </p:tgtEl>
                                            <p:attrNameLst>
                                              <p:attrName>ppt_y</p:attrName>
                                            </p:attrNameLst>
                                          </p:cBhvr>
                                          <p:tavLst>
                                            <p:tav tm="0">
                                              <p:val>
                                                <p:strVal val="#ppt_y+#ppt_h*1.125000"/>
                                              </p:val>
                                            </p:tav>
                                            <p:tav tm="100000">
                                              <p:val>
                                                <p:strVal val="#ppt_y"/>
                                              </p:val>
                                            </p:tav>
                                          </p:tavLst>
                                        </p:anim>
                                        <p:animEffect transition="in" filter="wipe(up)">
                                          <p:cBhvr>
                                            <p:cTn id="42" dur="500"/>
                                            <p:tgtEl>
                                              <p:spTgt spid="89"/>
                                            </p:tgtEl>
                                          </p:cBhvr>
                                        </p:animEffect>
                                      </p:childTnLst>
                                    </p:cTn>
                                  </p:par>
                                  <p:par>
                                    <p:cTn id="43" presetID="12" presetClass="entr" presetSubtype="4" fill="hold" nodeType="withEffect">
                                      <p:stCondLst>
                                        <p:cond delay="250"/>
                                      </p:stCondLst>
                                      <p:childTnLst>
                                        <p:set>
                                          <p:cBhvr>
                                            <p:cTn id="44" dur="1" fill="hold">
                                              <p:stCondLst>
                                                <p:cond delay="0"/>
                                              </p:stCondLst>
                                            </p:cTn>
                                            <p:tgtEl>
                                              <p:spTgt spid="98"/>
                                            </p:tgtEl>
                                            <p:attrNameLst>
                                              <p:attrName>style.visibility</p:attrName>
                                            </p:attrNameLst>
                                          </p:cBhvr>
                                          <p:to>
                                            <p:strVal val="visible"/>
                                          </p:to>
                                        </p:set>
                                        <p:anim calcmode="lin" valueType="num">
                                          <p:cBhvr additive="base">
                                            <p:cTn id="45" dur="500"/>
                                            <p:tgtEl>
                                              <p:spTgt spid="98"/>
                                            </p:tgtEl>
                                            <p:attrNameLst>
                                              <p:attrName>ppt_y</p:attrName>
                                            </p:attrNameLst>
                                          </p:cBhvr>
                                          <p:tavLst>
                                            <p:tav tm="0">
                                              <p:val>
                                                <p:strVal val="#ppt_y+#ppt_h*1.125000"/>
                                              </p:val>
                                            </p:tav>
                                            <p:tav tm="100000">
                                              <p:val>
                                                <p:strVal val="#ppt_y"/>
                                              </p:val>
                                            </p:tav>
                                          </p:tavLst>
                                        </p:anim>
                                        <p:animEffect transition="in" filter="wipe(up)">
                                          <p:cBhvr>
                                            <p:cTn id="46" dur="500"/>
                                            <p:tgtEl>
                                              <p:spTgt spid="98"/>
                                            </p:tgtEl>
                                          </p:cBhvr>
                                        </p:animEffect>
                                      </p:childTnLst>
                                    </p:cTn>
                                  </p:par>
                                  <p:par>
                                    <p:cTn id="47" presetID="12" presetClass="entr" presetSubtype="4" fill="hold" nodeType="withEffect">
                                      <p:stCondLst>
                                        <p:cond delay="500"/>
                                      </p:stCondLst>
                                      <p:childTnLst>
                                        <p:set>
                                          <p:cBhvr>
                                            <p:cTn id="48" dur="1" fill="hold">
                                              <p:stCondLst>
                                                <p:cond delay="0"/>
                                              </p:stCondLst>
                                            </p:cTn>
                                            <p:tgtEl>
                                              <p:spTgt spid="95"/>
                                            </p:tgtEl>
                                            <p:attrNameLst>
                                              <p:attrName>style.visibility</p:attrName>
                                            </p:attrNameLst>
                                          </p:cBhvr>
                                          <p:to>
                                            <p:strVal val="visible"/>
                                          </p:to>
                                        </p:set>
                                        <p:anim calcmode="lin" valueType="num">
                                          <p:cBhvr additive="base">
                                            <p:cTn id="49" dur="500"/>
                                            <p:tgtEl>
                                              <p:spTgt spid="95"/>
                                            </p:tgtEl>
                                            <p:attrNameLst>
                                              <p:attrName>ppt_y</p:attrName>
                                            </p:attrNameLst>
                                          </p:cBhvr>
                                          <p:tavLst>
                                            <p:tav tm="0">
                                              <p:val>
                                                <p:strVal val="#ppt_y+#ppt_h*1.125000"/>
                                              </p:val>
                                            </p:tav>
                                            <p:tav tm="100000">
                                              <p:val>
                                                <p:strVal val="#ppt_y"/>
                                              </p:val>
                                            </p:tav>
                                          </p:tavLst>
                                        </p:anim>
                                        <p:animEffect transition="in" filter="wipe(up)">
                                          <p:cBhvr>
                                            <p:cTn id="50" dur="500"/>
                                            <p:tgtEl>
                                              <p:spTgt spid="95"/>
                                            </p:tgtEl>
                                          </p:cBhvr>
                                        </p:animEffect>
                                      </p:childTnLst>
                                    </p:cTn>
                                  </p:par>
                                </p:childTnLst>
                              </p:cTn>
                            </p:par>
                            <p:par>
                              <p:cTn id="51" fill="hold">
                                <p:stCondLst>
                                  <p:cond delay="4250"/>
                                </p:stCondLst>
                                <p:childTnLst>
                                  <p:par>
                                    <p:cTn id="52" presetID="22" presetClass="entr" presetSubtype="1" fill="hold" grpId="0" nodeType="afterEffect">
                                      <p:stCondLst>
                                        <p:cond delay="0"/>
                                      </p:stCondLst>
                                      <p:childTnLst>
                                        <p:set>
                                          <p:cBhvr>
                                            <p:cTn id="53" dur="1" fill="hold">
                                              <p:stCondLst>
                                                <p:cond delay="0"/>
                                              </p:stCondLst>
                                            </p:cTn>
                                            <p:tgtEl>
                                              <p:spTgt spid="106"/>
                                            </p:tgtEl>
                                            <p:attrNameLst>
                                              <p:attrName>style.visibility</p:attrName>
                                            </p:attrNameLst>
                                          </p:cBhvr>
                                          <p:to>
                                            <p:strVal val="visible"/>
                                          </p:to>
                                        </p:set>
                                        <p:animEffect transition="in" filter="wipe(up)">
                                          <p:cBhvr>
                                            <p:cTn id="54" dur="750"/>
                                            <p:tgtEl>
                                              <p:spTgt spid="106"/>
                                            </p:tgtEl>
                                          </p:cBhvr>
                                        </p:animEffect>
                                      </p:childTnLst>
                                    </p:cTn>
                                  </p:par>
                                </p:childTnLst>
                              </p:cTn>
                            </p:par>
                            <p:par>
                              <p:cTn id="55" fill="hold">
                                <p:stCondLst>
                                  <p:cond delay="5000"/>
                                </p:stCondLst>
                                <p:childTnLst>
                                  <p:par>
                                    <p:cTn id="56" presetID="22" presetClass="entr" presetSubtype="8" fill="hold" grpId="0" nodeType="after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wipe(left)">
                                          <p:cBhvr>
                                            <p:cTn id="58" dur="500"/>
                                            <p:tgtEl>
                                              <p:spTgt spid="39"/>
                                            </p:tgtEl>
                                          </p:cBhvr>
                                        </p:animEffect>
                                      </p:childTnLst>
                                    </p:cTn>
                                  </p:par>
                                </p:childTnLst>
                              </p:cTn>
                            </p:par>
                            <p:par>
                              <p:cTn id="59" fill="hold">
                                <p:stCondLst>
                                  <p:cond delay="5500"/>
                                </p:stCondLst>
                                <p:childTnLst>
                                  <p:par>
                                    <p:cTn id="60" presetID="22" presetClass="entr" presetSubtype="8" fill="hold" grpId="0" nodeType="after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wipe(left)">
                                          <p:cBhvr>
                                            <p:cTn id="6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105" grpId="0"/>
          <p:bldP spid="106" grpId="0"/>
          <p:bldP spid="39" grpId="0"/>
          <p:bldP spid="4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1+#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p:cTn id="12" dur="500" fill="hold"/>
                                            <p:tgtEl>
                                              <p:spTgt spid="74"/>
                                            </p:tgtEl>
                                            <p:attrNameLst>
                                              <p:attrName>ppt_w</p:attrName>
                                            </p:attrNameLst>
                                          </p:cBhvr>
                                          <p:tavLst>
                                            <p:tav tm="0">
                                              <p:val>
                                                <p:fltVal val="0"/>
                                              </p:val>
                                            </p:tav>
                                            <p:tav tm="100000">
                                              <p:val>
                                                <p:strVal val="#ppt_w"/>
                                              </p:val>
                                            </p:tav>
                                          </p:tavLst>
                                        </p:anim>
                                        <p:anim calcmode="lin" valueType="num">
                                          <p:cBhvr>
                                            <p:cTn id="13" dur="500" fill="hold"/>
                                            <p:tgtEl>
                                              <p:spTgt spid="74"/>
                                            </p:tgtEl>
                                            <p:attrNameLst>
                                              <p:attrName>ppt_h</p:attrName>
                                            </p:attrNameLst>
                                          </p:cBhvr>
                                          <p:tavLst>
                                            <p:tav tm="0">
                                              <p:val>
                                                <p:fltVal val="0"/>
                                              </p:val>
                                            </p:tav>
                                            <p:tav tm="100000">
                                              <p:val>
                                                <p:strVal val="#ppt_h"/>
                                              </p:val>
                                            </p:tav>
                                          </p:tavLst>
                                        </p:anim>
                                        <p:animEffect transition="in" filter="fade">
                                          <p:cBhvr>
                                            <p:cTn id="14" dur="500"/>
                                            <p:tgtEl>
                                              <p:spTgt spid="74"/>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75"/>
                                            </p:tgtEl>
                                            <p:attrNameLst>
                                              <p:attrName>style.visibility</p:attrName>
                                            </p:attrNameLst>
                                          </p:cBhvr>
                                          <p:to>
                                            <p:strVal val="visible"/>
                                          </p:to>
                                        </p:set>
                                        <p:anim calcmode="lin" valueType="num">
                                          <p:cBhvr>
                                            <p:cTn id="18" dur="500" fill="hold"/>
                                            <p:tgtEl>
                                              <p:spTgt spid="75"/>
                                            </p:tgtEl>
                                            <p:attrNameLst>
                                              <p:attrName>ppt_w</p:attrName>
                                            </p:attrNameLst>
                                          </p:cBhvr>
                                          <p:tavLst>
                                            <p:tav tm="0">
                                              <p:val>
                                                <p:fltVal val="0"/>
                                              </p:val>
                                            </p:tav>
                                            <p:tav tm="100000">
                                              <p:val>
                                                <p:strVal val="#ppt_w"/>
                                              </p:val>
                                            </p:tav>
                                          </p:tavLst>
                                        </p:anim>
                                        <p:anim calcmode="lin" valueType="num">
                                          <p:cBhvr>
                                            <p:cTn id="19" dur="500" fill="hold"/>
                                            <p:tgtEl>
                                              <p:spTgt spid="75"/>
                                            </p:tgtEl>
                                            <p:attrNameLst>
                                              <p:attrName>ppt_h</p:attrName>
                                            </p:attrNameLst>
                                          </p:cBhvr>
                                          <p:tavLst>
                                            <p:tav tm="0">
                                              <p:val>
                                                <p:fltVal val="0"/>
                                              </p:val>
                                            </p:tav>
                                            <p:tav tm="100000">
                                              <p:val>
                                                <p:strVal val="#ppt_h"/>
                                              </p:val>
                                            </p:tav>
                                          </p:tavLst>
                                        </p:anim>
                                        <p:animEffect transition="in" filter="fade">
                                          <p:cBhvr>
                                            <p:cTn id="20" dur="500"/>
                                            <p:tgtEl>
                                              <p:spTgt spid="75"/>
                                            </p:tgtEl>
                                          </p:cBhvr>
                                        </p:animEffect>
                                      </p:childTnLst>
                                    </p:cTn>
                                  </p:par>
                                </p:childTnLst>
                              </p:cTn>
                            </p:par>
                            <p:par>
                              <p:cTn id="21" fill="hold">
                                <p:stCondLst>
                                  <p:cond delay="1500"/>
                                </p:stCondLst>
                                <p:childTnLst>
                                  <p:par>
                                    <p:cTn id="22" presetID="12" presetClass="entr" presetSubtype="4" fill="hold" nodeType="afterEffect">
                                      <p:stCondLst>
                                        <p:cond delay="0"/>
                                      </p:stCondLst>
                                      <p:childTnLst>
                                        <p:set>
                                          <p:cBhvr>
                                            <p:cTn id="23" dur="1" fill="hold">
                                              <p:stCondLst>
                                                <p:cond delay="0"/>
                                              </p:stCondLst>
                                            </p:cTn>
                                            <p:tgtEl>
                                              <p:spTgt spid="76"/>
                                            </p:tgtEl>
                                            <p:attrNameLst>
                                              <p:attrName>style.visibility</p:attrName>
                                            </p:attrNameLst>
                                          </p:cBhvr>
                                          <p:to>
                                            <p:strVal val="visible"/>
                                          </p:to>
                                        </p:set>
                                        <p:anim calcmode="lin" valueType="num">
                                          <p:cBhvr additive="base">
                                            <p:cTn id="24" dur="500"/>
                                            <p:tgtEl>
                                              <p:spTgt spid="76"/>
                                            </p:tgtEl>
                                            <p:attrNameLst>
                                              <p:attrName>ppt_y</p:attrName>
                                            </p:attrNameLst>
                                          </p:cBhvr>
                                          <p:tavLst>
                                            <p:tav tm="0">
                                              <p:val>
                                                <p:strVal val="#ppt_y+#ppt_h*1.125000"/>
                                              </p:val>
                                            </p:tav>
                                            <p:tav tm="100000">
                                              <p:val>
                                                <p:strVal val="#ppt_y"/>
                                              </p:val>
                                            </p:tav>
                                          </p:tavLst>
                                        </p:anim>
                                        <p:animEffect transition="in" filter="wipe(up)">
                                          <p:cBhvr>
                                            <p:cTn id="25" dur="500"/>
                                            <p:tgtEl>
                                              <p:spTgt spid="76"/>
                                            </p:tgtEl>
                                          </p:cBhvr>
                                        </p:animEffect>
                                      </p:childTnLst>
                                    </p:cTn>
                                  </p:par>
                                  <p:par>
                                    <p:cTn id="26" presetID="12" presetClass="entr" presetSubtype="4" fill="hold" nodeType="withEffect">
                                      <p:stCondLst>
                                        <p:cond delay="250"/>
                                      </p:stCondLst>
                                      <p:childTnLst>
                                        <p:set>
                                          <p:cBhvr>
                                            <p:cTn id="27" dur="1" fill="hold">
                                              <p:stCondLst>
                                                <p:cond delay="0"/>
                                              </p:stCondLst>
                                            </p:cTn>
                                            <p:tgtEl>
                                              <p:spTgt spid="86"/>
                                            </p:tgtEl>
                                            <p:attrNameLst>
                                              <p:attrName>style.visibility</p:attrName>
                                            </p:attrNameLst>
                                          </p:cBhvr>
                                          <p:to>
                                            <p:strVal val="visible"/>
                                          </p:to>
                                        </p:set>
                                        <p:anim calcmode="lin" valueType="num">
                                          <p:cBhvr additive="base">
                                            <p:cTn id="28" dur="500"/>
                                            <p:tgtEl>
                                              <p:spTgt spid="86"/>
                                            </p:tgtEl>
                                            <p:attrNameLst>
                                              <p:attrName>ppt_y</p:attrName>
                                            </p:attrNameLst>
                                          </p:cBhvr>
                                          <p:tavLst>
                                            <p:tav tm="0">
                                              <p:val>
                                                <p:strVal val="#ppt_y+#ppt_h*1.125000"/>
                                              </p:val>
                                            </p:tav>
                                            <p:tav tm="100000">
                                              <p:val>
                                                <p:strVal val="#ppt_y"/>
                                              </p:val>
                                            </p:tav>
                                          </p:tavLst>
                                        </p:anim>
                                        <p:animEffect transition="in" filter="wipe(up)">
                                          <p:cBhvr>
                                            <p:cTn id="29" dur="500"/>
                                            <p:tgtEl>
                                              <p:spTgt spid="86"/>
                                            </p:tgtEl>
                                          </p:cBhvr>
                                        </p:animEffect>
                                      </p:childTnLst>
                                    </p:cTn>
                                  </p:par>
                                  <p:par>
                                    <p:cTn id="30" presetID="12" presetClass="entr" presetSubtype="4" fill="hold" nodeType="withEffect">
                                      <p:stCondLst>
                                        <p:cond delay="500"/>
                                      </p:stCondLst>
                                      <p:childTnLst>
                                        <p:set>
                                          <p:cBhvr>
                                            <p:cTn id="31" dur="1" fill="hold">
                                              <p:stCondLst>
                                                <p:cond delay="0"/>
                                              </p:stCondLst>
                                            </p:cTn>
                                            <p:tgtEl>
                                              <p:spTgt spid="83"/>
                                            </p:tgtEl>
                                            <p:attrNameLst>
                                              <p:attrName>style.visibility</p:attrName>
                                            </p:attrNameLst>
                                          </p:cBhvr>
                                          <p:to>
                                            <p:strVal val="visible"/>
                                          </p:to>
                                        </p:set>
                                        <p:anim calcmode="lin" valueType="num">
                                          <p:cBhvr additive="base">
                                            <p:cTn id="32" dur="500"/>
                                            <p:tgtEl>
                                              <p:spTgt spid="83"/>
                                            </p:tgtEl>
                                            <p:attrNameLst>
                                              <p:attrName>ppt_y</p:attrName>
                                            </p:attrNameLst>
                                          </p:cBhvr>
                                          <p:tavLst>
                                            <p:tav tm="0">
                                              <p:val>
                                                <p:strVal val="#ppt_y+#ppt_h*1.125000"/>
                                              </p:val>
                                            </p:tav>
                                            <p:tav tm="100000">
                                              <p:val>
                                                <p:strVal val="#ppt_y"/>
                                              </p:val>
                                            </p:tav>
                                          </p:tavLst>
                                        </p:anim>
                                        <p:animEffect transition="in" filter="wipe(up)">
                                          <p:cBhvr>
                                            <p:cTn id="33" dur="500"/>
                                            <p:tgtEl>
                                              <p:spTgt spid="83"/>
                                            </p:tgtEl>
                                          </p:cBhvr>
                                        </p:animEffect>
                                      </p:childTnLst>
                                    </p:cTn>
                                  </p:par>
                                </p:childTnLst>
                              </p:cTn>
                            </p:par>
                            <p:par>
                              <p:cTn id="34" fill="hold">
                                <p:stCondLst>
                                  <p:cond delay="2500"/>
                                </p:stCondLst>
                                <p:childTnLst>
                                  <p:par>
                                    <p:cTn id="35" presetID="22" presetClass="entr" presetSubtype="1" fill="hold" grpId="0"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wipe(up)">
                                          <p:cBhvr>
                                            <p:cTn id="37" dur="750"/>
                                            <p:tgtEl>
                                              <p:spTgt spid="105"/>
                                            </p:tgtEl>
                                          </p:cBhvr>
                                        </p:animEffect>
                                      </p:childTnLst>
                                    </p:cTn>
                                  </p:par>
                                </p:childTnLst>
                              </p:cTn>
                            </p:par>
                            <p:par>
                              <p:cTn id="38" fill="hold">
                                <p:stCondLst>
                                  <p:cond delay="3250"/>
                                </p:stCondLst>
                                <p:childTnLst>
                                  <p:par>
                                    <p:cTn id="39" presetID="12" presetClass="entr" presetSubtype="4" fill="hold" nodeType="afterEffect">
                                      <p:stCondLst>
                                        <p:cond delay="0"/>
                                      </p:stCondLst>
                                      <p:childTnLst>
                                        <p:set>
                                          <p:cBhvr>
                                            <p:cTn id="40" dur="1" fill="hold">
                                              <p:stCondLst>
                                                <p:cond delay="0"/>
                                              </p:stCondLst>
                                            </p:cTn>
                                            <p:tgtEl>
                                              <p:spTgt spid="89"/>
                                            </p:tgtEl>
                                            <p:attrNameLst>
                                              <p:attrName>style.visibility</p:attrName>
                                            </p:attrNameLst>
                                          </p:cBhvr>
                                          <p:to>
                                            <p:strVal val="visible"/>
                                          </p:to>
                                        </p:set>
                                        <p:anim calcmode="lin" valueType="num">
                                          <p:cBhvr additive="base">
                                            <p:cTn id="41" dur="500"/>
                                            <p:tgtEl>
                                              <p:spTgt spid="89"/>
                                            </p:tgtEl>
                                            <p:attrNameLst>
                                              <p:attrName>ppt_y</p:attrName>
                                            </p:attrNameLst>
                                          </p:cBhvr>
                                          <p:tavLst>
                                            <p:tav tm="0">
                                              <p:val>
                                                <p:strVal val="#ppt_y+#ppt_h*1.125000"/>
                                              </p:val>
                                            </p:tav>
                                            <p:tav tm="100000">
                                              <p:val>
                                                <p:strVal val="#ppt_y"/>
                                              </p:val>
                                            </p:tav>
                                          </p:tavLst>
                                        </p:anim>
                                        <p:animEffect transition="in" filter="wipe(up)">
                                          <p:cBhvr>
                                            <p:cTn id="42" dur="500"/>
                                            <p:tgtEl>
                                              <p:spTgt spid="89"/>
                                            </p:tgtEl>
                                          </p:cBhvr>
                                        </p:animEffect>
                                      </p:childTnLst>
                                    </p:cTn>
                                  </p:par>
                                  <p:par>
                                    <p:cTn id="43" presetID="12" presetClass="entr" presetSubtype="4" fill="hold" nodeType="withEffect">
                                      <p:stCondLst>
                                        <p:cond delay="250"/>
                                      </p:stCondLst>
                                      <p:childTnLst>
                                        <p:set>
                                          <p:cBhvr>
                                            <p:cTn id="44" dur="1" fill="hold">
                                              <p:stCondLst>
                                                <p:cond delay="0"/>
                                              </p:stCondLst>
                                            </p:cTn>
                                            <p:tgtEl>
                                              <p:spTgt spid="98"/>
                                            </p:tgtEl>
                                            <p:attrNameLst>
                                              <p:attrName>style.visibility</p:attrName>
                                            </p:attrNameLst>
                                          </p:cBhvr>
                                          <p:to>
                                            <p:strVal val="visible"/>
                                          </p:to>
                                        </p:set>
                                        <p:anim calcmode="lin" valueType="num">
                                          <p:cBhvr additive="base">
                                            <p:cTn id="45" dur="500"/>
                                            <p:tgtEl>
                                              <p:spTgt spid="98"/>
                                            </p:tgtEl>
                                            <p:attrNameLst>
                                              <p:attrName>ppt_y</p:attrName>
                                            </p:attrNameLst>
                                          </p:cBhvr>
                                          <p:tavLst>
                                            <p:tav tm="0">
                                              <p:val>
                                                <p:strVal val="#ppt_y+#ppt_h*1.125000"/>
                                              </p:val>
                                            </p:tav>
                                            <p:tav tm="100000">
                                              <p:val>
                                                <p:strVal val="#ppt_y"/>
                                              </p:val>
                                            </p:tav>
                                          </p:tavLst>
                                        </p:anim>
                                        <p:animEffect transition="in" filter="wipe(up)">
                                          <p:cBhvr>
                                            <p:cTn id="46" dur="500"/>
                                            <p:tgtEl>
                                              <p:spTgt spid="98"/>
                                            </p:tgtEl>
                                          </p:cBhvr>
                                        </p:animEffect>
                                      </p:childTnLst>
                                    </p:cTn>
                                  </p:par>
                                  <p:par>
                                    <p:cTn id="47" presetID="12" presetClass="entr" presetSubtype="4" fill="hold" nodeType="withEffect">
                                      <p:stCondLst>
                                        <p:cond delay="500"/>
                                      </p:stCondLst>
                                      <p:childTnLst>
                                        <p:set>
                                          <p:cBhvr>
                                            <p:cTn id="48" dur="1" fill="hold">
                                              <p:stCondLst>
                                                <p:cond delay="0"/>
                                              </p:stCondLst>
                                            </p:cTn>
                                            <p:tgtEl>
                                              <p:spTgt spid="95"/>
                                            </p:tgtEl>
                                            <p:attrNameLst>
                                              <p:attrName>style.visibility</p:attrName>
                                            </p:attrNameLst>
                                          </p:cBhvr>
                                          <p:to>
                                            <p:strVal val="visible"/>
                                          </p:to>
                                        </p:set>
                                        <p:anim calcmode="lin" valueType="num">
                                          <p:cBhvr additive="base">
                                            <p:cTn id="49" dur="500"/>
                                            <p:tgtEl>
                                              <p:spTgt spid="95"/>
                                            </p:tgtEl>
                                            <p:attrNameLst>
                                              <p:attrName>ppt_y</p:attrName>
                                            </p:attrNameLst>
                                          </p:cBhvr>
                                          <p:tavLst>
                                            <p:tav tm="0">
                                              <p:val>
                                                <p:strVal val="#ppt_y+#ppt_h*1.125000"/>
                                              </p:val>
                                            </p:tav>
                                            <p:tav tm="100000">
                                              <p:val>
                                                <p:strVal val="#ppt_y"/>
                                              </p:val>
                                            </p:tav>
                                          </p:tavLst>
                                        </p:anim>
                                        <p:animEffect transition="in" filter="wipe(up)">
                                          <p:cBhvr>
                                            <p:cTn id="50" dur="500"/>
                                            <p:tgtEl>
                                              <p:spTgt spid="95"/>
                                            </p:tgtEl>
                                          </p:cBhvr>
                                        </p:animEffect>
                                      </p:childTnLst>
                                    </p:cTn>
                                  </p:par>
                                </p:childTnLst>
                              </p:cTn>
                            </p:par>
                            <p:par>
                              <p:cTn id="51" fill="hold">
                                <p:stCondLst>
                                  <p:cond delay="4250"/>
                                </p:stCondLst>
                                <p:childTnLst>
                                  <p:par>
                                    <p:cTn id="52" presetID="22" presetClass="entr" presetSubtype="1" fill="hold" grpId="0" nodeType="afterEffect">
                                      <p:stCondLst>
                                        <p:cond delay="0"/>
                                      </p:stCondLst>
                                      <p:childTnLst>
                                        <p:set>
                                          <p:cBhvr>
                                            <p:cTn id="53" dur="1" fill="hold">
                                              <p:stCondLst>
                                                <p:cond delay="0"/>
                                              </p:stCondLst>
                                            </p:cTn>
                                            <p:tgtEl>
                                              <p:spTgt spid="106"/>
                                            </p:tgtEl>
                                            <p:attrNameLst>
                                              <p:attrName>style.visibility</p:attrName>
                                            </p:attrNameLst>
                                          </p:cBhvr>
                                          <p:to>
                                            <p:strVal val="visible"/>
                                          </p:to>
                                        </p:set>
                                        <p:animEffect transition="in" filter="wipe(up)">
                                          <p:cBhvr>
                                            <p:cTn id="54" dur="750"/>
                                            <p:tgtEl>
                                              <p:spTgt spid="106"/>
                                            </p:tgtEl>
                                          </p:cBhvr>
                                        </p:animEffect>
                                      </p:childTnLst>
                                    </p:cTn>
                                  </p:par>
                                </p:childTnLst>
                              </p:cTn>
                            </p:par>
                            <p:par>
                              <p:cTn id="55" fill="hold">
                                <p:stCondLst>
                                  <p:cond delay="5000"/>
                                </p:stCondLst>
                                <p:childTnLst>
                                  <p:par>
                                    <p:cTn id="56" presetID="22" presetClass="entr" presetSubtype="8" fill="hold" grpId="0" nodeType="after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wipe(left)">
                                          <p:cBhvr>
                                            <p:cTn id="58" dur="500"/>
                                            <p:tgtEl>
                                              <p:spTgt spid="39"/>
                                            </p:tgtEl>
                                          </p:cBhvr>
                                        </p:animEffect>
                                      </p:childTnLst>
                                    </p:cTn>
                                  </p:par>
                                </p:childTnLst>
                              </p:cTn>
                            </p:par>
                            <p:par>
                              <p:cTn id="59" fill="hold">
                                <p:stCondLst>
                                  <p:cond delay="5500"/>
                                </p:stCondLst>
                                <p:childTnLst>
                                  <p:par>
                                    <p:cTn id="60" presetID="22" presetClass="entr" presetSubtype="8" fill="hold" grpId="0" nodeType="after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wipe(left)">
                                          <p:cBhvr>
                                            <p:cTn id="6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105" grpId="0"/>
          <p:bldP spid="106" grpId="0"/>
          <p:bldP spid="39" grpId="0"/>
          <p:bldP spid="45"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Pentagon 65"/>
          <p:cNvSpPr/>
          <p:nvPr/>
        </p:nvSpPr>
        <p:spPr>
          <a:xfrm>
            <a:off x="5054847" y="1699653"/>
            <a:ext cx="2601590" cy="548479"/>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36" name="Pentagon 68"/>
          <p:cNvSpPr/>
          <p:nvPr/>
        </p:nvSpPr>
        <p:spPr>
          <a:xfrm>
            <a:off x="4843763" y="2546916"/>
            <a:ext cx="2116161" cy="54847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50" name="Pentagon 88"/>
          <p:cNvSpPr/>
          <p:nvPr/>
        </p:nvSpPr>
        <p:spPr>
          <a:xfrm>
            <a:off x="4843763" y="3485698"/>
            <a:ext cx="1629224" cy="548479"/>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grpSp>
        <p:nvGrpSpPr>
          <p:cNvPr id="55" name="Group 4"/>
          <p:cNvGrpSpPr>
            <a:grpSpLocks noChangeAspect="1"/>
          </p:cNvGrpSpPr>
          <p:nvPr/>
        </p:nvGrpSpPr>
        <p:grpSpPr bwMode="auto">
          <a:xfrm>
            <a:off x="275160" y="1199968"/>
            <a:ext cx="6152411" cy="3823903"/>
            <a:chOff x="376" y="1148"/>
            <a:chExt cx="2053" cy="1276"/>
          </a:xfrm>
        </p:grpSpPr>
        <p:sp>
          <p:nvSpPr>
            <p:cNvPr id="56" name="AutoShape 3"/>
            <p:cNvSpPr>
              <a:spLocks noChangeAspect="1" noChangeArrowheads="1" noTextEdit="1"/>
            </p:cNvSpPr>
            <p:nvPr/>
          </p:nvSpPr>
          <p:spPr bwMode="auto">
            <a:xfrm>
              <a:off x="376" y="1148"/>
              <a:ext cx="2053" cy="1276"/>
            </a:xfrm>
            <a:prstGeom prst="rect">
              <a:avLst/>
            </a:prstGeom>
            <a:noFill/>
            <a:ln w="9525">
              <a:noFill/>
              <a:miter lim="800000"/>
              <a:headEnd/>
              <a:tailEnd/>
            </a:ln>
          </p:spPr>
          <p:txBody>
            <a:bodyPr vert="horz" wrap="square" lIns="121920" tIns="60960" rIns="121920" bIns="60960" numCol="1" anchor="t" anchorCtr="0" compatLnSpc="1">
              <a:prstTxWarp prst="textNoShape">
                <a:avLst/>
              </a:prstTxWarp>
            </a:bodyPr>
            <a:lstStyle/>
            <a:p>
              <a:endParaRPr lang="en-US" sz="3556"/>
            </a:p>
          </p:txBody>
        </p:sp>
        <p:sp>
          <p:nvSpPr>
            <p:cNvPr id="57" name="Freeform 5"/>
            <p:cNvSpPr>
              <a:spLocks/>
            </p:cNvSpPr>
            <p:nvPr/>
          </p:nvSpPr>
          <p:spPr bwMode="auto">
            <a:xfrm>
              <a:off x="640" y="1150"/>
              <a:ext cx="1525" cy="1002"/>
            </a:xfrm>
            <a:custGeom>
              <a:avLst/>
              <a:gdLst/>
              <a:ahLst/>
              <a:cxnLst>
                <a:cxn ang="0">
                  <a:pos x="33" y="0"/>
                </a:cxn>
                <a:cxn ang="0">
                  <a:pos x="925" y="0"/>
                </a:cxn>
                <a:cxn ang="0">
                  <a:pos x="958" y="33"/>
                </a:cxn>
                <a:cxn ang="0">
                  <a:pos x="958" y="596"/>
                </a:cxn>
                <a:cxn ang="0">
                  <a:pos x="925" y="629"/>
                </a:cxn>
                <a:cxn ang="0">
                  <a:pos x="33" y="629"/>
                </a:cxn>
                <a:cxn ang="0">
                  <a:pos x="0" y="596"/>
                </a:cxn>
                <a:cxn ang="0">
                  <a:pos x="0" y="33"/>
                </a:cxn>
                <a:cxn ang="0">
                  <a:pos x="33" y="0"/>
                </a:cxn>
              </a:cxnLst>
              <a:rect l="0" t="0" r="r" b="b"/>
              <a:pathLst>
                <a:path w="958" h="629">
                  <a:moveTo>
                    <a:pt x="33" y="0"/>
                  </a:moveTo>
                  <a:cubicBezTo>
                    <a:pt x="925" y="0"/>
                    <a:pt x="925" y="0"/>
                    <a:pt x="925" y="0"/>
                  </a:cubicBezTo>
                  <a:cubicBezTo>
                    <a:pt x="943" y="0"/>
                    <a:pt x="958" y="15"/>
                    <a:pt x="958" y="33"/>
                  </a:cubicBezTo>
                  <a:cubicBezTo>
                    <a:pt x="958" y="596"/>
                    <a:pt x="958" y="596"/>
                    <a:pt x="958" y="596"/>
                  </a:cubicBezTo>
                  <a:cubicBezTo>
                    <a:pt x="958" y="614"/>
                    <a:pt x="943" y="629"/>
                    <a:pt x="925" y="629"/>
                  </a:cubicBezTo>
                  <a:cubicBezTo>
                    <a:pt x="33" y="629"/>
                    <a:pt x="33" y="629"/>
                    <a:pt x="33" y="629"/>
                  </a:cubicBezTo>
                  <a:cubicBezTo>
                    <a:pt x="15" y="629"/>
                    <a:pt x="0" y="614"/>
                    <a:pt x="0" y="596"/>
                  </a:cubicBezTo>
                  <a:cubicBezTo>
                    <a:pt x="0" y="33"/>
                    <a:pt x="0" y="33"/>
                    <a:pt x="0" y="33"/>
                  </a:cubicBezTo>
                  <a:cubicBezTo>
                    <a:pt x="0" y="15"/>
                    <a:pt x="15" y="0"/>
                    <a:pt x="33" y="0"/>
                  </a:cubicBezTo>
                  <a:close/>
                </a:path>
              </a:pathLst>
            </a:custGeom>
            <a:solidFill>
              <a:schemeClr val="tx1">
                <a:lumMod val="65000"/>
                <a:lumOff val="3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3556"/>
            </a:p>
          </p:txBody>
        </p:sp>
        <p:sp>
          <p:nvSpPr>
            <p:cNvPr id="58" name="Rectangle 6"/>
            <p:cNvSpPr>
              <a:spLocks noChangeArrowheads="1"/>
            </p:cNvSpPr>
            <p:nvPr/>
          </p:nvSpPr>
          <p:spPr bwMode="auto">
            <a:xfrm>
              <a:off x="720" y="1225"/>
              <a:ext cx="1378" cy="849"/>
            </a:xfrm>
            <a:prstGeom prst="rect">
              <a:avLst/>
            </a:prstGeom>
            <a:blipFill>
              <a:blip r:embed="rId4"/>
              <a:stretch>
                <a:fillRect/>
              </a:stretch>
            </a:blipFill>
            <a:ln w="9525">
              <a:noFill/>
              <a:miter lim="800000"/>
              <a:headEnd/>
              <a:tailEnd/>
            </a:ln>
          </p:spPr>
          <p:txBody>
            <a:bodyPr vert="horz" wrap="square" lIns="121920" tIns="60960" rIns="121920" bIns="60960" numCol="1" anchor="t" anchorCtr="0" compatLnSpc="1">
              <a:prstTxWarp prst="textNoShape">
                <a:avLst/>
              </a:prstTxWarp>
            </a:bodyPr>
            <a:lstStyle/>
            <a:p>
              <a:endParaRPr lang="en-US" sz="3556" dirty="0"/>
            </a:p>
          </p:txBody>
        </p:sp>
        <p:sp>
          <p:nvSpPr>
            <p:cNvPr id="59" name="Oval 7"/>
            <p:cNvSpPr>
              <a:spLocks noChangeArrowheads="1"/>
            </p:cNvSpPr>
            <p:nvPr/>
          </p:nvSpPr>
          <p:spPr bwMode="auto">
            <a:xfrm>
              <a:off x="1383" y="1185"/>
              <a:ext cx="39" cy="38"/>
            </a:xfrm>
            <a:prstGeom prst="ellipse">
              <a:avLst/>
            </a:prstGeom>
            <a:solidFill>
              <a:schemeClr val="bg1">
                <a:lumMod val="8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3556"/>
            </a:p>
          </p:txBody>
        </p:sp>
        <p:sp>
          <p:nvSpPr>
            <p:cNvPr id="60" name="Rectangle 8"/>
            <p:cNvSpPr>
              <a:spLocks noChangeArrowheads="1"/>
            </p:cNvSpPr>
            <p:nvPr/>
          </p:nvSpPr>
          <p:spPr bwMode="auto">
            <a:xfrm>
              <a:off x="1371" y="2082"/>
              <a:ext cx="17" cy="17"/>
            </a:xfrm>
            <a:prstGeom prst="ellipse">
              <a:avLst/>
            </a:prstGeom>
            <a:solidFill>
              <a:schemeClr val="bg1">
                <a:lumMod val="85000"/>
              </a:schemeClr>
            </a:solidFill>
            <a:ln w="9525">
              <a:noFill/>
              <a:miter lim="800000"/>
              <a:headEnd/>
              <a:tailEnd/>
            </a:ln>
          </p:spPr>
          <p:txBody>
            <a:bodyPr vert="horz" wrap="square" lIns="121920" tIns="60960" rIns="121920" bIns="60960" numCol="1" anchor="t" anchorCtr="0" compatLnSpc="1">
              <a:prstTxWarp prst="textNoShape">
                <a:avLst/>
              </a:prstTxWarp>
            </a:bodyPr>
            <a:lstStyle/>
            <a:p>
              <a:endParaRPr lang="en-US" sz="3556"/>
            </a:p>
          </p:txBody>
        </p:sp>
        <p:sp>
          <p:nvSpPr>
            <p:cNvPr id="61" name="Freeform 9"/>
            <p:cNvSpPr>
              <a:spLocks/>
            </p:cNvSpPr>
            <p:nvPr/>
          </p:nvSpPr>
          <p:spPr bwMode="auto">
            <a:xfrm>
              <a:off x="376" y="2152"/>
              <a:ext cx="2053" cy="173"/>
            </a:xfrm>
            <a:custGeom>
              <a:avLst/>
              <a:gdLst/>
              <a:ahLst/>
              <a:cxnLst>
                <a:cxn ang="0">
                  <a:pos x="264" y="0"/>
                </a:cxn>
                <a:cxn ang="0">
                  <a:pos x="1789" y="0"/>
                </a:cxn>
                <a:cxn ang="0">
                  <a:pos x="2053" y="173"/>
                </a:cxn>
                <a:cxn ang="0">
                  <a:pos x="0" y="173"/>
                </a:cxn>
                <a:cxn ang="0">
                  <a:pos x="264" y="0"/>
                </a:cxn>
              </a:cxnLst>
              <a:rect l="0" t="0" r="r" b="b"/>
              <a:pathLst>
                <a:path w="2053" h="173">
                  <a:moveTo>
                    <a:pt x="264" y="0"/>
                  </a:moveTo>
                  <a:lnTo>
                    <a:pt x="1789" y="0"/>
                  </a:lnTo>
                  <a:lnTo>
                    <a:pt x="2053" y="173"/>
                  </a:lnTo>
                  <a:lnTo>
                    <a:pt x="0" y="173"/>
                  </a:lnTo>
                  <a:lnTo>
                    <a:pt x="264" y="0"/>
                  </a:lnTo>
                  <a:close/>
                </a:path>
              </a:pathLst>
            </a:custGeom>
            <a:solidFill>
              <a:schemeClr val="tx1">
                <a:lumMod val="75000"/>
                <a:lumOff val="2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3556"/>
            </a:p>
          </p:txBody>
        </p:sp>
        <p:sp>
          <p:nvSpPr>
            <p:cNvPr id="62" name="Freeform 10"/>
            <p:cNvSpPr>
              <a:spLocks/>
            </p:cNvSpPr>
            <p:nvPr/>
          </p:nvSpPr>
          <p:spPr bwMode="auto">
            <a:xfrm>
              <a:off x="376" y="2325"/>
              <a:ext cx="2053" cy="97"/>
            </a:xfrm>
            <a:custGeom>
              <a:avLst/>
              <a:gdLst/>
              <a:ahLst/>
              <a:cxnLst>
                <a:cxn ang="0">
                  <a:pos x="0" y="0"/>
                </a:cxn>
                <a:cxn ang="0">
                  <a:pos x="1290" y="0"/>
                </a:cxn>
                <a:cxn ang="0">
                  <a:pos x="1290" y="38"/>
                </a:cxn>
                <a:cxn ang="0">
                  <a:pos x="1266" y="61"/>
                </a:cxn>
                <a:cxn ang="0">
                  <a:pos x="24" y="61"/>
                </a:cxn>
                <a:cxn ang="0">
                  <a:pos x="0" y="38"/>
                </a:cxn>
                <a:cxn ang="0">
                  <a:pos x="0" y="0"/>
                </a:cxn>
              </a:cxnLst>
              <a:rect l="0" t="0" r="r" b="b"/>
              <a:pathLst>
                <a:path w="1290" h="61">
                  <a:moveTo>
                    <a:pt x="0" y="0"/>
                  </a:moveTo>
                  <a:cubicBezTo>
                    <a:pt x="1290" y="0"/>
                    <a:pt x="1290" y="0"/>
                    <a:pt x="1290" y="0"/>
                  </a:cubicBezTo>
                  <a:cubicBezTo>
                    <a:pt x="1290" y="38"/>
                    <a:pt x="1290" y="38"/>
                    <a:pt x="1290" y="38"/>
                  </a:cubicBezTo>
                  <a:cubicBezTo>
                    <a:pt x="1290" y="51"/>
                    <a:pt x="1280" y="61"/>
                    <a:pt x="1266" y="61"/>
                  </a:cubicBezTo>
                  <a:cubicBezTo>
                    <a:pt x="24" y="61"/>
                    <a:pt x="24" y="61"/>
                    <a:pt x="24" y="61"/>
                  </a:cubicBezTo>
                  <a:cubicBezTo>
                    <a:pt x="11" y="61"/>
                    <a:pt x="0" y="51"/>
                    <a:pt x="0" y="38"/>
                  </a:cubicBezTo>
                  <a:lnTo>
                    <a:pt x="0" y="0"/>
                  </a:lnTo>
                  <a:close/>
                </a:path>
              </a:pathLst>
            </a:custGeom>
            <a:solidFill>
              <a:schemeClr val="tx1">
                <a:lumMod val="75000"/>
                <a:lumOff val="2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3556"/>
            </a:p>
          </p:txBody>
        </p:sp>
        <p:sp>
          <p:nvSpPr>
            <p:cNvPr id="63" name="Rectangle 11"/>
            <p:cNvSpPr>
              <a:spLocks noChangeArrowheads="1"/>
            </p:cNvSpPr>
            <p:nvPr/>
          </p:nvSpPr>
          <p:spPr bwMode="auto">
            <a:xfrm>
              <a:off x="1196" y="2376"/>
              <a:ext cx="413" cy="27"/>
            </a:xfrm>
            <a:prstGeom prst="roundRect">
              <a:avLst/>
            </a:prstGeom>
            <a:solidFill>
              <a:srgbClr val="707071"/>
            </a:solidFill>
            <a:ln w="9525">
              <a:noFill/>
              <a:miter lim="800000"/>
              <a:headEnd/>
              <a:tailEnd/>
            </a:ln>
          </p:spPr>
          <p:txBody>
            <a:bodyPr vert="horz" wrap="square" lIns="121920" tIns="60960" rIns="121920" bIns="60960" numCol="1" anchor="t" anchorCtr="0" compatLnSpc="1">
              <a:prstTxWarp prst="textNoShape">
                <a:avLst/>
              </a:prstTxWarp>
            </a:bodyPr>
            <a:lstStyle/>
            <a:p>
              <a:endParaRPr lang="en-US" sz="3556"/>
            </a:p>
          </p:txBody>
        </p:sp>
        <p:sp>
          <p:nvSpPr>
            <p:cNvPr id="64" name="Rectangle 12"/>
            <p:cNvSpPr>
              <a:spLocks noChangeArrowheads="1"/>
            </p:cNvSpPr>
            <p:nvPr/>
          </p:nvSpPr>
          <p:spPr bwMode="auto">
            <a:xfrm>
              <a:off x="376" y="2325"/>
              <a:ext cx="2053" cy="30"/>
            </a:xfrm>
            <a:prstGeom prst="rect">
              <a:avLst/>
            </a:prstGeom>
            <a:solidFill>
              <a:schemeClr val="bg1">
                <a:lumMod val="85000"/>
              </a:schemeClr>
            </a:solidFill>
            <a:ln w="9525">
              <a:noFill/>
              <a:miter lim="800000"/>
              <a:headEnd/>
              <a:tailEnd/>
            </a:ln>
          </p:spPr>
          <p:txBody>
            <a:bodyPr vert="horz" wrap="square" lIns="121920" tIns="60960" rIns="121920" bIns="60960" numCol="1" anchor="t" anchorCtr="0" compatLnSpc="1">
              <a:prstTxWarp prst="textNoShape">
                <a:avLst/>
              </a:prstTxWarp>
            </a:bodyPr>
            <a:lstStyle/>
            <a:p>
              <a:endParaRPr lang="en-US" sz="3556"/>
            </a:p>
          </p:txBody>
        </p:sp>
      </p:grpSp>
      <p:cxnSp>
        <p:nvCxnSpPr>
          <p:cNvPr id="71" name="Straight Connector 101"/>
          <p:cNvCxnSpPr/>
          <p:nvPr/>
        </p:nvCxnSpPr>
        <p:spPr>
          <a:xfrm>
            <a:off x="1042975" y="5199015"/>
            <a:ext cx="10106051"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70" name="TextBox 107"/>
          <p:cNvSpPr txBox="1"/>
          <p:nvPr/>
        </p:nvSpPr>
        <p:spPr>
          <a:xfrm>
            <a:off x="1669311" y="5434040"/>
            <a:ext cx="9251101" cy="941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gn="ctr">
              <a:lnSpc>
                <a:spcPct val="130000"/>
              </a:lnSpc>
              <a:spcBef>
                <a:spcPct val="0"/>
              </a:spcBef>
              <a:buFont typeface="Arial" charset="0"/>
              <a:buNone/>
              <a:defRPr sz="1400">
                <a:solidFill>
                  <a:schemeClr val="tx1">
                    <a:lumMod val="65000"/>
                    <a:lumOff val="35000"/>
                  </a:schemeClr>
                </a:solidFill>
                <a:latin typeface="微软雅黑" pitchFamily="34" charset="-122"/>
                <a:ea typeface="微软雅黑" pitchFamily="34"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pPr>
              <a:lnSpc>
                <a:spcPct val="120000"/>
              </a:lnSpc>
            </a:pPr>
            <a:r>
              <a:rPr lang="zh-CN" altLang="en-US" sz="2400" dirty="0">
                <a:solidFill>
                  <a:schemeClr val="tx1"/>
                </a:solidFill>
              </a:rPr>
              <a:t>创建一个可以吸引观众的标题。你可以使用此标题框作为表达要讨论的人员的重要性的引用或论文陈述。</a:t>
            </a:r>
            <a:endParaRPr lang="zh-CN" altLang="en-US" dirty="0">
              <a:sym typeface="微软雅黑" pitchFamily="34" charset="-122"/>
            </a:endParaRPr>
          </a:p>
        </p:txBody>
      </p:sp>
      <p:sp>
        <p:nvSpPr>
          <p:cNvPr id="271" name="矩形 270"/>
          <p:cNvSpPr>
            <a:spLocks noChangeArrowheads="1"/>
          </p:cNvSpPr>
          <p:nvPr/>
        </p:nvSpPr>
        <p:spPr bwMode="auto">
          <a:xfrm>
            <a:off x="8574825" y="1549306"/>
            <a:ext cx="3342015" cy="1023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10000"/>
              </a:lnSpc>
            </a:pPr>
            <a:r>
              <a:rPr lang="zh-CN" altLang="en-US" sz="1400" dirty="0"/>
              <a:t>包括你正在讨论的历史事件的论文或主要声明。</a:t>
            </a:r>
          </a:p>
          <a:p>
            <a:pPr>
              <a:lnSpc>
                <a:spcPct val="110000"/>
              </a:lnSpc>
            </a:pPr>
            <a:r>
              <a:rPr lang="zh-CN" altLang="en-US" sz="1400" dirty="0"/>
              <a:t>查找捕获你正在讨论的历史事件的图片，并为你的受众提供视觉效果</a:t>
            </a:r>
            <a:endParaRPr lang="zh-CN" altLang="en-US" sz="1300" dirty="0">
              <a:solidFill>
                <a:schemeClr val="tx1">
                  <a:lumMod val="65000"/>
                  <a:lumOff val="35000"/>
                </a:schemeClr>
              </a:solidFill>
            </a:endParaRPr>
          </a:p>
        </p:txBody>
      </p:sp>
      <p:grpSp>
        <p:nvGrpSpPr>
          <p:cNvPr id="3" name="组合 2"/>
          <p:cNvGrpSpPr/>
          <p:nvPr/>
        </p:nvGrpSpPr>
        <p:grpSpPr>
          <a:xfrm>
            <a:off x="7773630" y="1592897"/>
            <a:ext cx="684000" cy="684000"/>
            <a:chOff x="7381295" y="2358084"/>
            <a:chExt cx="647999" cy="648000"/>
          </a:xfrm>
        </p:grpSpPr>
        <p:sp>
          <p:nvSpPr>
            <p:cNvPr id="66" name="Oval 58"/>
            <p:cNvSpPr>
              <a:spLocks noChangeAspect="1"/>
            </p:cNvSpPr>
            <p:nvPr/>
          </p:nvSpPr>
          <p:spPr>
            <a:xfrm>
              <a:off x="7381295" y="2358084"/>
              <a:ext cx="647999" cy="64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75" name="Freeform 173"/>
            <p:cNvSpPr>
              <a:spLocks noChangeAspect="1" noEditPoints="1"/>
            </p:cNvSpPr>
            <p:nvPr/>
          </p:nvSpPr>
          <p:spPr bwMode="auto">
            <a:xfrm>
              <a:off x="7561057" y="2510281"/>
              <a:ext cx="305892" cy="326189"/>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lumMod val="95000"/>
              </a:schemeClr>
            </a:solidFill>
            <a:ln>
              <a:noFill/>
            </a:ln>
          </p:spPr>
          <p:txBody>
            <a:bodyPr vert="horz" wrap="square" lIns="121920" tIns="60960" rIns="121920" bIns="60960" numCol="1" anchor="t" anchorCtr="0" compatLnSpc="1">
              <a:prstTxWarp prst="textNoShape">
                <a:avLst/>
              </a:prstTxWarp>
            </a:bodyPr>
            <a:lstStyle/>
            <a:p>
              <a:endParaRPr lang="zh-CN" altLang="en-US" sz="2489"/>
            </a:p>
          </p:txBody>
        </p:sp>
      </p:grpSp>
      <p:grpSp>
        <p:nvGrpSpPr>
          <p:cNvPr id="5" name="组合 4"/>
          <p:cNvGrpSpPr/>
          <p:nvPr/>
        </p:nvGrpSpPr>
        <p:grpSpPr>
          <a:xfrm>
            <a:off x="6613273" y="3449585"/>
            <a:ext cx="684000" cy="684000"/>
            <a:chOff x="6361541" y="3481431"/>
            <a:chExt cx="647999" cy="648000"/>
          </a:xfrm>
        </p:grpSpPr>
        <p:sp>
          <p:nvSpPr>
            <p:cNvPr id="68" name="Oval 61"/>
            <p:cNvSpPr>
              <a:spLocks noChangeAspect="1"/>
            </p:cNvSpPr>
            <p:nvPr/>
          </p:nvSpPr>
          <p:spPr>
            <a:xfrm>
              <a:off x="6361541" y="3481431"/>
              <a:ext cx="647999" cy="64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78" name="Freeform 122"/>
            <p:cNvSpPr>
              <a:spLocks noChangeAspect="1" noEditPoints="1"/>
            </p:cNvSpPr>
            <p:nvPr/>
          </p:nvSpPr>
          <p:spPr bwMode="auto">
            <a:xfrm>
              <a:off x="6579369" y="3642337"/>
              <a:ext cx="212342" cy="326189"/>
            </a:xfrm>
            <a:custGeom>
              <a:avLst/>
              <a:gdLst>
                <a:gd name="T0" fmla="*/ 31 w 70"/>
                <a:gd name="T1" fmla="*/ 20 h 108"/>
                <a:gd name="T2" fmla="*/ 36 w 70"/>
                <a:gd name="T3" fmla="*/ 20 h 108"/>
                <a:gd name="T4" fmla="*/ 51 w 70"/>
                <a:gd name="T5" fmla="*/ 32 h 108"/>
                <a:gd name="T6" fmla="*/ 62 w 70"/>
                <a:gd name="T7" fmla="*/ 51 h 108"/>
                <a:gd name="T8" fmla="*/ 64 w 70"/>
                <a:gd name="T9" fmla="*/ 69 h 108"/>
                <a:gd name="T10" fmla="*/ 63 w 70"/>
                <a:gd name="T11" fmla="*/ 74 h 108"/>
                <a:gd name="T12" fmla="*/ 54 w 70"/>
                <a:gd name="T13" fmla="*/ 60 h 108"/>
                <a:gd name="T14" fmla="*/ 49 w 70"/>
                <a:gd name="T15" fmla="*/ 55 h 108"/>
                <a:gd name="T16" fmla="*/ 41 w 70"/>
                <a:gd name="T17" fmla="*/ 42 h 108"/>
                <a:gd name="T18" fmla="*/ 40 w 70"/>
                <a:gd name="T19" fmla="*/ 34 h 108"/>
                <a:gd name="T20" fmla="*/ 31 w 70"/>
                <a:gd name="T21" fmla="*/ 20 h 108"/>
                <a:gd name="T22" fmla="*/ 39 w 70"/>
                <a:gd name="T23" fmla="*/ 60 h 108"/>
                <a:gd name="T24" fmla="*/ 36 w 70"/>
                <a:gd name="T25" fmla="*/ 70 h 108"/>
                <a:gd name="T26" fmla="*/ 54 w 70"/>
                <a:gd name="T27" fmla="*/ 103 h 108"/>
                <a:gd name="T28" fmla="*/ 65 w 70"/>
                <a:gd name="T29" fmla="*/ 106 h 108"/>
                <a:gd name="T30" fmla="*/ 65 w 70"/>
                <a:gd name="T31" fmla="*/ 106 h 108"/>
                <a:gd name="T32" fmla="*/ 68 w 70"/>
                <a:gd name="T33" fmla="*/ 95 h 108"/>
                <a:gd name="T34" fmla="*/ 49 w 70"/>
                <a:gd name="T35" fmla="*/ 63 h 108"/>
                <a:gd name="T36" fmla="*/ 39 w 70"/>
                <a:gd name="T37" fmla="*/ 60 h 108"/>
                <a:gd name="T38" fmla="*/ 39 w 70"/>
                <a:gd name="T39" fmla="*/ 60 h 108"/>
                <a:gd name="T40" fmla="*/ 5 w 70"/>
                <a:gd name="T41" fmla="*/ 2 h 108"/>
                <a:gd name="T42" fmla="*/ 2 w 70"/>
                <a:gd name="T43" fmla="*/ 13 h 108"/>
                <a:gd name="T44" fmla="*/ 21 w 70"/>
                <a:gd name="T45" fmla="*/ 45 h 108"/>
                <a:gd name="T46" fmla="*/ 32 w 70"/>
                <a:gd name="T47" fmla="*/ 48 h 108"/>
                <a:gd name="T48" fmla="*/ 32 w 70"/>
                <a:gd name="T49" fmla="*/ 48 h 108"/>
                <a:gd name="T50" fmla="*/ 35 w 70"/>
                <a:gd name="T51" fmla="*/ 37 h 108"/>
                <a:gd name="T52" fmla="*/ 16 w 70"/>
                <a:gd name="T53" fmla="*/ 5 h 108"/>
                <a:gd name="T54" fmla="*/ 5 w 70"/>
                <a:gd name="T55" fmla="*/ 2 h 108"/>
                <a:gd name="T56" fmla="*/ 5 w 70"/>
                <a:gd name="T57" fmla="*/ 2 h 108"/>
                <a:gd name="T58" fmla="*/ 39 w 70"/>
                <a:gd name="T59" fmla="*/ 88 h 108"/>
                <a:gd name="T60" fmla="*/ 31 w 70"/>
                <a:gd name="T61" fmla="*/ 73 h 108"/>
                <a:gd name="T62" fmla="*/ 29 w 70"/>
                <a:gd name="T63" fmla="*/ 66 h 108"/>
                <a:gd name="T64" fmla="*/ 22 w 70"/>
                <a:gd name="T65" fmla="*/ 53 h 108"/>
                <a:gd name="T66" fmla="*/ 16 w 70"/>
                <a:gd name="T67" fmla="*/ 48 h 108"/>
                <a:gd name="T68" fmla="*/ 8 w 70"/>
                <a:gd name="T69" fmla="*/ 33 h 108"/>
                <a:gd name="T70" fmla="*/ 6 w 70"/>
                <a:gd name="T71" fmla="*/ 38 h 108"/>
                <a:gd name="T72" fmla="*/ 8 w 70"/>
                <a:gd name="T73" fmla="*/ 57 h 108"/>
                <a:gd name="T74" fmla="*/ 19 w 70"/>
                <a:gd name="T75" fmla="*/ 75 h 108"/>
                <a:gd name="T76" fmla="*/ 34 w 70"/>
                <a:gd name="T77" fmla="*/ 87 h 108"/>
                <a:gd name="T78" fmla="*/ 39 w 70"/>
                <a:gd name="T79" fmla="*/ 8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108">
                  <a:moveTo>
                    <a:pt x="31" y="20"/>
                  </a:moveTo>
                  <a:cubicBezTo>
                    <a:pt x="33" y="20"/>
                    <a:pt x="34" y="20"/>
                    <a:pt x="36" y="20"/>
                  </a:cubicBezTo>
                  <a:cubicBezTo>
                    <a:pt x="42" y="22"/>
                    <a:pt x="48" y="26"/>
                    <a:pt x="51" y="32"/>
                  </a:cubicBezTo>
                  <a:cubicBezTo>
                    <a:pt x="62" y="51"/>
                    <a:pt x="62" y="51"/>
                    <a:pt x="62" y="51"/>
                  </a:cubicBezTo>
                  <a:cubicBezTo>
                    <a:pt x="65" y="56"/>
                    <a:pt x="66" y="63"/>
                    <a:pt x="64" y="69"/>
                  </a:cubicBezTo>
                  <a:cubicBezTo>
                    <a:pt x="64" y="71"/>
                    <a:pt x="63" y="73"/>
                    <a:pt x="63" y="74"/>
                  </a:cubicBezTo>
                  <a:cubicBezTo>
                    <a:pt x="54" y="60"/>
                    <a:pt x="54" y="60"/>
                    <a:pt x="54" y="60"/>
                  </a:cubicBezTo>
                  <a:cubicBezTo>
                    <a:pt x="53" y="58"/>
                    <a:pt x="51" y="56"/>
                    <a:pt x="49" y="55"/>
                  </a:cubicBezTo>
                  <a:cubicBezTo>
                    <a:pt x="41" y="42"/>
                    <a:pt x="41" y="42"/>
                    <a:pt x="41" y="42"/>
                  </a:cubicBezTo>
                  <a:cubicBezTo>
                    <a:pt x="41" y="39"/>
                    <a:pt x="41" y="37"/>
                    <a:pt x="40" y="34"/>
                  </a:cubicBezTo>
                  <a:cubicBezTo>
                    <a:pt x="31" y="20"/>
                    <a:pt x="31" y="20"/>
                    <a:pt x="31" y="20"/>
                  </a:cubicBezTo>
                  <a:close/>
                  <a:moveTo>
                    <a:pt x="39" y="60"/>
                  </a:moveTo>
                  <a:cubicBezTo>
                    <a:pt x="35" y="62"/>
                    <a:pt x="34" y="67"/>
                    <a:pt x="36" y="70"/>
                  </a:cubicBezTo>
                  <a:cubicBezTo>
                    <a:pt x="54" y="103"/>
                    <a:pt x="54" y="103"/>
                    <a:pt x="54" y="103"/>
                  </a:cubicBezTo>
                  <a:cubicBezTo>
                    <a:pt x="57" y="107"/>
                    <a:pt x="61" y="108"/>
                    <a:pt x="65" y="106"/>
                  </a:cubicBezTo>
                  <a:cubicBezTo>
                    <a:pt x="65" y="106"/>
                    <a:pt x="65" y="106"/>
                    <a:pt x="65" y="106"/>
                  </a:cubicBezTo>
                  <a:cubicBezTo>
                    <a:pt x="69" y="104"/>
                    <a:pt x="70" y="99"/>
                    <a:pt x="68" y="95"/>
                  </a:cubicBezTo>
                  <a:cubicBezTo>
                    <a:pt x="49" y="63"/>
                    <a:pt x="49" y="63"/>
                    <a:pt x="49" y="63"/>
                  </a:cubicBezTo>
                  <a:cubicBezTo>
                    <a:pt x="47" y="59"/>
                    <a:pt x="42" y="57"/>
                    <a:pt x="39" y="60"/>
                  </a:cubicBezTo>
                  <a:cubicBezTo>
                    <a:pt x="39" y="60"/>
                    <a:pt x="39" y="60"/>
                    <a:pt x="39" y="60"/>
                  </a:cubicBezTo>
                  <a:close/>
                  <a:moveTo>
                    <a:pt x="5" y="2"/>
                  </a:moveTo>
                  <a:cubicBezTo>
                    <a:pt x="2" y="4"/>
                    <a:pt x="0" y="9"/>
                    <a:pt x="2" y="13"/>
                  </a:cubicBezTo>
                  <a:cubicBezTo>
                    <a:pt x="21" y="45"/>
                    <a:pt x="21" y="45"/>
                    <a:pt x="21" y="45"/>
                  </a:cubicBezTo>
                  <a:cubicBezTo>
                    <a:pt x="23" y="49"/>
                    <a:pt x="28" y="50"/>
                    <a:pt x="32" y="48"/>
                  </a:cubicBezTo>
                  <a:cubicBezTo>
                    <a:pt x="32" y="48"/>
                    <a:pt x="32" y="48"/>
                    <a:pt x="32" y="48"/>
                  </a:cubicBezTo>
                  <a:cubicBezTo>
                    <a:pt x="36" y="46"/>
                    <a:pt x="37" y="41"/>
                    <a:pt x="35" y="37"/>
                  </a:cubicBezTo>
                  <a:cubicBezTo>
                    <a:pt x="16" y="5"/>
                    <a:pt x="16" y="5"/>
                    <a:pt x="16" y="5"/>
                  </a:cubicBezTo>
                  <a:cubicBezTo>
                    <a:pt x="14" y="1"/>
                    <a:pt x="9" y="0"/>
                    <a:pt x="5" y="2"/>
                  </a:cubicBezTo>
                  <a:cubicBezTo>
                    <a:pt x="5" y="2"/>
                    <a:pt x="5" y="2"/>
                    <a:pt x="5" y="2"/>
                  </a:cubicBezTo>
                  <a:close/>
                  <a:moveTo>
                    <a:pt x="39" y="88"/>
                  </a:moveTo>
                  <a:cubicBezTo>
                    <a:pt x="31" y="73"/>
                    <a:pt x="31" y="73"/>
                    <a:pt x="31" y="73"/>
                  </a:cubicBezTo>
                  <a:cubicBezTo>
                    <a:pt x="30" y="71"/>
                    <a:pt x="29" y="69"/>
                    <a:pt x="29" y="66"/>
                  </a:cubicBezTo>
                  <a:cubicBezTo>
                    <a:pt x="22" y="53"/>
                    <a:pt x="22" y="53"/>
                    <a:pt x="22" y="53"/>
                  </a:cubicBezTo>
                  <a:cubicBezTo>
                    <a:pt x="19" y="52"/>
                    <a:pt x="18" y="50"/>
                    <a:pt x="16" y="48"/>
                  </a:cubicBezTo>
                  <a:cubicBezTo>
                    <a:pt x="8" y="33"/>
                    <a:pt x="8" y="33"/>
                    <a:pt x="8" y="33"/>
                  </a:cubicBezTo>
                  <a:cubicBezTo>
                    <a:pt x="7" y="34"/>
                    <a:pt x="6" y="36"/>
                    <a:pt x="6" y="38"/>
                  </a:cubicBezTo>
                  <a:cubicBezTo>
                    <a:pt x="4" y="44"/>
                    <a:pt x="5" y="51"/>
                    <a:pt x="8" y="57"/>
                  </a:cubicBezTo>
                  <a:cubicBezTo>
                    <a:pt x="19" y="75"/>
                    <a:pt x="19" y="75"/>
                    <a:pt x="19" y="75"/>
                  </a:cubicBezTo>
                  <a:cubicBezTo>
                    <a:pt x="22" y="81"/>
                    <a:pt x="28" y="85"/>
                    <a:pt x="34" y="87"/>
                  </a:cubicBezTo>
                  <a:cubicBezTo>
                    <a:pt x="36" y="87"/>
                    <a:pt x="38" y="88"/>
                    <a:pt x="39" y="88"/>
                  </a:cubicBezTo>
                  <a:close/>
                </a:path>
              </a:pathLst>
            </a:custGeom>
            <a:solidFill>
              <a:schemeClr val="bg1">
                <a:lumMod val="95000"/>
              </a:schemeClr>
            </a:solidFill>
            <a:ln>
              <a:noFill/>
            </a:ln>
          </p:spPr>
          <p:txBody>
            <a:bodyPr vert="horz" wrap="square" lIns="121920" tIns="60960" rIns="121920" bIns="60960" numCol="1" anchor="t" anchorCtr="0" compatLnSpc="1">
              <a:prstTxWarp prst="textNoShape">
                <a:avLst/>
              </a:prstTxWarp>
            </a:bodyPr>
            <a:lstStyle/>
            <a:p>
              <a:endParaRPr lang="zh-CN" altLang="en-US" sz="2489"/>
            </a:p>
          </p:txBody>
        </p:sp>
      </p:grpSp>
      <p:grpSp>
        <p:nvGrpSpPr>
          <p:cNvPr id="4" name="组合 3"/>
          <p:cNvGrpSpPr/>
          <p:nvPr/>
        </p:nvGrpSpPr>
        <p:grpSpPr>
          <a:xfrm>
            <a:off x="7196694" y="2546916"/>
            <a:ext cx="684000" cy="684000"/>
            <a:chOff x="6920225" y="2919757"/>
            <a:chExt cx="647999" cy="648000"/>
          </a:xfrm>
        </p:grpSpPr>
        <p:sp>
          <p:nvSpPr>
            <p:cNvPr id="67" name="Oval 60"/>
            <p:cNvSpPr>
              <a:spLocks noChangeAspect="1"/>
            </p:cNvSpPr>
            <p:nvPr/>
          </p:nvSpPr>
          <p:spPr>
            <a:xfrm>
              <a:off x="6920225" y="2919757"/>
              <a:ext cx="647999" cy="64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84" name="Freeform 359"/>
            <p:cNvSpPr>
              <a:spLocks noChangeAspect="1" noEditPoints="1"/>
            </p:cNvSpPr>
            <p:nvPr/>
          </p:nvSpPr>
          <p:spPr bwMode="auto">
            <a:xfrm>
              <a:off x="7114190" y="3071954"/>
              <a:ext cx="260069" cy="326189"/>
            </a:xfrm>
            <a:custGeom>
              <a:avLst/>
              <a:gdLst>
                <a:gd name="T0" fmla="*/ 144 w 177"/>
                <a:gd name="T1" fmla="*/ 61 h 222"/>
                <a:gd name="T2" fmla="*/ 144 w 177"/>
                <a:gd name="T3" fmla="*/ 222 h 222"/>
                <a:gd name="T4" fmla="*/ 177 w 177"/>
                <a:gd name="T5" fmla="*/ 222 h 222"/>
                <a:gd name="T6" fmla="*/ 177 w 177"/>
                <a:gd name="T7" fmla="*/ 61 h 222"/>
                <a:gd name="T8" fmla="*/ 144 w 177"/>
                <a:gd name="T9" fmla="*/ 61 h 222"/>
                <a:gd name="T10" fmla="*/ 96 w 177"/>
                <a:gd name="T11" fmla="*/ 222 h 222"/>
                <a:gd name="T12" fmla="*/ 130 w 177"/>
                <a:gd name="T13" fmla="*/ 222 h 222"/>
                <a:gd name="T14" fmla="*/ 130 w 177"/>
                <a:gd name="T15" fmla="*/ 90 h 222"/>
                <a:gd name="T16" fmla="*/ 96 w 177"/>
                <a:gd name="T17" fmla="*/ 90 h 222"/>
                <a:gd name="T18" fmla="*/ 96 w 177"/>
                <a:gd name="T19" fmla="*/ 222 h 222"/>
                <a:gd name="T20" fmla="*/ 47 w 177"/>
                <a:gd name="T21" fmla="*/ 222 h 222"/>
                <a:gd name="T22" fmla="*/ 80 w 177"/>
                <a:gd name="T23" fmla="*/ 222 h 222"/>
                <a:gd name="T24" fmla="*/ 80 w 177"/>
                <a:gd name="T25" fmla="*/ 0 h 222"/>
                <a:gd name="T26" fmla="*/ 47 w 177"/>
                <a:gd name="T27" fmla="*/ 0 h 222"/>
                <a:gd name="T28" fmla="*/ 47 w 177"/>
                <a:gd name="T29" fmla="*/ 222 h 222"/>
                <a:gd name="T30" fmla="*/ 0 w 177"/>
                <a:gd name="T31" fmla="*/ 222 h 222"/>
                <a:gd name="T32" fmla="*/ 33 w 177"/>
                <a:gd name="T33" fmla="*/ 222 h 222"/>
                <a:gd name="T34" fmla="*/ 33 w 177"/>
                <a:gd name="T35" fmla="*/ 139 h 222"/>
                <a:gd name="T36" fmla="*/ 0 w 177"/>
                <a:gd name="T37" fmla="*/ 139 h 222"/>
                <a:gd name="T38" fmla="*/ 0 w 177"/>
                <a:gd name="T39"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222">
                  <a:moveTo>
                    <a:pt x="144" y="61"/>
                  </a:moveTo>
                  <a:lnTo>
                    <a:pt x="144" y="222"/>
                  </a:lnTo>
                  <a:lnTo>
                    <a:pt x="177" y="222"/>
                  </a:lnTo>
                  <a:lnTo>
                    <a:pt x="177" y="61"/>
                  </a:lnTo>
                  <a:lnTo>
                    <a:pt x="144" y="61"/>
                  </a:lnTo>
                  <a:close/>
                  <a:moveTo>
                    <a:pt x="96" y="222"/>
                  </a:moveTo>
                  <a:lnTo>
                    <a:pt x="130" y="222"/>
                  </a:lnTo>
                  <a:lnTo>
                    <a:pt x="130" y="90"/>
                  </a:lnTo>
                  <a:lnTo>
                    <a:pt x="96" y="90"/>
                  </a:lnTo>
                  <a:lnTo>
                    <a:pt x="96" y="222"/>
                  </a:lnTo>
                  <a:close/>
                  <a:moveTo>
                    <a:pt x="47" y="222"/>
                  </a:moveTo>
                  <a:lnTo>
                    <a:pt x="80" y="222"/>
                  </a:lnTo>
                  <a:lnTo>
                    <a:pt x="80" y="0"/>
                  </a:lnTo>
                  <a:lnTo>
                    <a:pt x="47" y="0"/>
                  </a:lnTo>
                  <a:lnTo>
                    <a:pt x="47" y="222"/>
                  </a:lnTo>
                  <a:close/>
                  <a:moveTo>
                    <a:pt x="0" y="222"/>
                  </a:moveTo>
                  <a:lnTo>
                    <a:pt x="33" y="222"/>
                  </a:lnTo>
                  <a:lnTo>
                    <a:pt x="33" y="139"/>
                  </a:lnTo>
                  <a:lnTo>
                    <a:pt x="0" y="139"/>
                  </a:lnTo>
                  <a:lnTo>
                    <a:pt x="0" y="222"/>
                  </a:lnTo>
                  <a:close/>
                </a:path>
              </a:pathLst>
            </a:custGeom>
            <a:solidFill>
              <a:schemeClr val="bg1">
                <a:lumMod val="95000"/>
              </a:schemeClr>
            </a:solidFill>
            <a:ln>
              <a:noFill/>
            </a:ln>
          </p:spPr>
          <p:txBody>
            <a:bodyPr vert="horz" wrap="square" lIns="121920" tIns="60960" rIns="121920" bIns="60960" numCol="1" anchor="t" anchorCtr="0" compatLnSpc="1">
              <a:prstTxWarp prst="textNoShape">
                <a:avLst/>
              </a:prstTxWarp>
            </a:bodyPr>
            <a:lstStyle/>
            <a:p>
              <a:endParaRPr lang="zh-CN" altLang="en-US" sz="2489"/>
            </a:p>
          </p:txBody>
        </p:sp>
      </p:grpSp>
      <p:sp>
        <p:nvSpPr>
          <p:cNvPr id="285" name="矩形 284"/>
          <p:cNvSpPr>
            <a:spLocks noChangeArrowheads="1"/>
          </p:cNvSpPr>
          <p:nvPr/>
        </p:nvSpPr>
        <p:spPr bwMode="auto">
          <a:xfrm>
            <a:off x="7935608" y="2663224"/>
            <a:ext cx="3986274" cy="786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10000"/>
              </a:lnSpc>
            </a:pPr>
            <a:r>
              <a:rPr lang="zh-CN" altLang="en-US" sz="1400" dirty="0"/>
              <a:t>包括你正在讨论的历史事件的论文或主要声明。</a:t>
            </a:r>
          </a:p>
          <a:p>
            <a:pPr>
              <a:lnSpc>
                <a:spcPct val="110000"/>
              </a:lnSpc>
            </a:pPr>
            <a:r>
              <a:rPr lang="zh-CN" altLang="en-US" sz="1400" dirty="0"/>
              <a:t>查找捕获你正在讨论的历史事件的图片，并为你的受众提供视觉效果</a:t>
            </a:r>
          </a:p>
        </p:txBody>
      </p:sp>
      <p:sp>
        <p:nvSpPr>
          <p:cNvPr id="287" name="矩形 286"/>
          <p:cNvSpPr>
            <a:spLocks noChangeArrowheads="1"/>
          </p:cNvSpPr>
          <p:nvPr/>
        </p:nvSpPr>
        <p:spPr bwMode="auto">
          <a:xfrm>
            <a:off x="7527203" y="3535724"/>
            <a:ext cx="4264270" cy="786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10000"/>
              </a:lnSpc>
            </a:pPr>
            <a:r>
              <a:rPr lang="zh-CN" altLang="en-US" sz="1400" dirty="0"/>
              <a:t>包括你正在讨论的历史事件的论文或主要声明。</a:t>
            </a:r>
          </a:p>
          <a:p>
            <a:pPr>
              <a:lnSpc>
                <a:spcPct val="110000"/>
              </a:lnSpc>
            </a:pPr>
            <a:r>
              <a:rPr lang="zh-CN" altLang="en-US" sz="1400" dirty="0"/>
              <a:t>查找捕获你正在讨论的历史事件的图片，并为你的受众提供视觉效果</a:t>
            </a:r>
          </a:p>
        </p:txBody>
      </p:sp>
      <p:sp>
        <p:nvSpPr>
          <p:cNvPr id="274" name="矩形 3">
            <a:extLst>
              <a:ext uri="{FF2B5EF4-FFF2-40B4-BE49-F238E27FC236}">
                <a16:creationId xmlns:a16="http://schemas.microsoft.com/office/drawing/2014/main" id="{EE0319F7-A15E-47CE-87B1-10FCF68CBBD8}"/>
              </a:ext>
            </a:extLst>
          </p:cNvPr>
          <p:cNvSpPr>
            <a:spLocks noChangeArrowheads="1"/>
          </p:cNvSpPr>
          <p:nvPr/>
        </p:nvSpPr>
        <p:spPr bwMode="auto">
          <a:xfrm>
            <a:off x="1073958" y="224898"/>
            <a:ext cx="1826123"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buNone/>
            </a:pPr>
            <a:r>
              <a:rPr lang="zh-CN" altLang="en-US" b="1" dirty="0">
                <a:solidFill>
                  <a:schemeClr val="tx1">
                    <a:lumMod val="75000"/>
                    <a:lumOff val="25000"/>
                  </a:schemeClr>
                </a:solidFill>
              </a:rPr>
              <a:t>立项背景</a:t>
            </a:r>
          </a:p>
        </p:txBody>
      </p:sp>
      <p:sp>
        <p:nvSpPr>
          <p:cNvPr id="276" name="文本框 37">
            <a:extLst>
              <a:ext uri="{FF2B5EF4-FFF2-40B4-BE49-F238E27FC236}">
                <a16:creationId xmlns:a16="http://schemas.microsoft.com/office/drawing/2014/main" id="{EB0242D6-82B6-484D-B600-E0556A367FD5}"/>
              </a:ext>
            </a:extLst>
          </p:cNvPr>
          <p:cNvSpPr txBox="1"/>
          <p:nvPr/>
        </p:nvSpPr>
        <p:spPr>
          <a:xfrm>
            <a:off x="863597" y="762618"/>
            <a:ext cx="2308007" cy="276991"/>
          </a:xfrm>
          <a:prstGeom prst="rect">
            <a:avLst/>
          </a:prstGeom>
          <a:noFill/>
        </p:spPr>
        <p:txBody>
          <a:bodyPr wrap="square" lIns="91431" tIns="45716" rIns="91431" bIns="45716" rtlCol="0">
            <a:spAutoFit/>
          </a:bodyPr>
          <a:lstStyle/>
          <a:p>
            <a:pPr algn="ctr"/>
            <a:r>
              <a:rPr lang="en-US" altLang="zh-CN" sz="1800" b="1" baseline="-3000" dirty="0">
                <a:solidFill>
                  <a:schemeClr val="tx1">
                    <a:lumMod val="65000"/>
                    <a:lumOff val="35000"/>
                  </a:schemeClr>
                </a:solidFill>
                <a:latin typeface="+mj-lt"/>
                <a:cs typeface="Arial" panose="020B0604020202020204" pitchFamily="34" charset="0"/>
              </a:rPr>
              <a:t>The background</a:t>
            </a:r>
            <a:endParaRPr lang="zh-CN" altLang="en-US" sz="1800" b="1" baseline="-3000" dirty="0">
              <a:solidFill>
                <a:schemeClr val="tx1">
                  <a:lumMod val="65000"/>
                  <a:lumOff val="35000"/>
                </a:schemeClr>
              </a:solidFill>
              <a:latin typeface="+mj-lt"/>
              <a:cs typeface="Arial" panose="020B0604020202020204" pitchFamily="34" charset="0"/>
            </a:endParaRPr>
          </a:p>
        </p:txBody>
      </p:sp>
    </p:spTree>
    <p:extLst>
      <p:ext uri="{BB962C8B-B14F-4D97-AF65-F5344CB8AC3E}">
        <p14:creationId xmlns:p14="http://schemas.microsoft.com/office/powerpoint/2010/main" val="3669600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childTnLst>
                                    </p:cTn>
                                  </p:par>
                                  <p:par>
                                    <p:cTn id="9" presetID="2" presetClass="entr" presetSubtype="2" fill="hold" grpId="0" nodeType="withEffect" p14:presetBounceEnd="34286">
                                      <p:stCondLst>
                                        <p:cond delay="250"/>
                                      </p:stCondLst>
                                      <p:childTnLst>
                                        <p:set>
                                          <p:cBhvr>
                                            <p:cTn id="10" dur="1" fill="hold">
                                              <p:stCondLst>
                                                <p:cond delay="0"/>
                                              </p:stCondLst>
                                            </p:cTn>
                                            <p:tgtEl>
                                              <p:spTgt spid="271"/>
                                            </p:tgtEl>
                                            <p:attrNameLst>
                                              <p:attrName>style.visibility</p:attrName>
                                            </p:attrNameLst>
                                          </p:cBhvr>
                                          <p:to>
                                            <p:strVal val="visible"/>
                                          </p:to>
                                        </p:set>
                                        <p:anim calcmode="lin" valueType="num" p14:bounceEnd="34286">
                                          <p:cBhvr additive="base">
                                            <p:cTn id="11" dur="350" fill="hold"/>
                                            <p:tgtEl>
                                              <p:spTgt spid="271"/>
                                            </p:tgtEl>
                                            <p:attrNameLst>
                                              <p:attrName>ppt_x</p:attrName>
                                            </p:attrNameLst>
                                          </p:cBhvr>
                                          <p:tavLst>
                                            <p:tav tm="0">
                                              <p:val>
                                                <p:strVal val="1+#ppt_w/2"/>
                                              </p:val>
                                            </p:tav>
                                            <p:tav tm="100000">
                                              <p:val>
                                                <p:strVal val="#ppt_x"/>
                                              </p:val>
                                            </p:tav>
                                          </p:tavLst>
                                        </p:anim>
                                        <p:anim calcmode="lin" valueType="num" p14:bounceEnd="34286">
                                          <p:cBhvr additive="base">
                                            <p:cTn id="12" dur="350" fill="hold"/>
                                            <p:tgtEl>
                                              <p:spTgt spid="271"/>
                                            </p:tgtEl>
                                            <p:attrNameLst>
                                              <p:attrName>ppt_y</p:attrName>
                                            </p:attrNameLst>
                                          </p:cBhvr>
                                          <p:tavLst>
                                            <p:tav tm="0">
                                              <p:val>
                                                <p:strVal val="#ppt_y"/>
                                              </p:val>
                                            </p:tav>
                                            <p:tav tm="100000">
                                              <p:val>
                                                <p:strVal val="#ppt_y"/>
                                              </p:val>
                                            </p:tav>
                                          </p:tavLst>
                                        </p:anim>
                                      </p:childTnLst>
                                    </p:cTn>
                                  </p:par>
                                </p:childTnLst>
                              </p:cTn>
                            </p:par>
                            <p:par>
                              <p:cTn id="13" fill="hold">
                                <p:stCondLst>
                                  <p:cond delay="600"/>
                                </p:stCondLst>
                                <p:childTnLst>
                                  <p:par>
                                    <p:cTn id="14" presetID="55"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400" fill="hold"/>
                                            <p:tgtEl>
                                              <p:spTgt spid="3"/>
                                            </p:tgtEl>
                                            <p:attrNameLst>
                                              <p:attrName>ppt_w</p:attrName>
                                            </p:attrNameLst>
                                          </p:cBhvr>
                                          <p:tavLst>
                                            <p:tav tm="0">
                                              <p:val>
                                                <p:strVal val="#ppt_w*0.70"/>
                                              </p:val>
                                            </p:tav>
                                            <p:tav tm="100000">
                                              <p:val>
                                                <p:strVal val="#ppt_w"/>
                                              </p:val>
                                            </p:tav>
                                          </p:tavLst>
                                        </p:anim>
                                        <p:anim calcmode="lin" valueType="num">
                                          <p:cBhvr>
                                            <p:cTn id="17" dur="400" fill="hold"/>
                                            <p:tgtEl>
                                              <p:spTgt spid="3"/>
                                            </p:tgtEl>
                                            <p:attrNameLst>
                                              <p:attrName>ppt_h</p:attrName>
                                            </p:attrNameLst>
                                          </p:cBhvr>
                                          <p:tavLst>
                                            <p:tav tm="0">
                                              <p:val>
                                                <p:strVal val="#ppt_h"/>
                                              </p:val>
                                            </p:tav>
                                            <p:tav tm="100000">
                                              <p:val>
                                                <p:strVal val="#ppt_h"/>
                                              </p:val>
                                            </p:tav>
                                          </p:tavLst>
                                        </p:anim>
                                        <p:animEffect transition="in" filter="fade">
                                          <p:cBhvr>
                                            <p:cTn id="18" dur="400"/>
                                            <p:tgtEl>
                                              <p:spTgt spid="3"/>
                                            </p:tgtEl>
                                          </p:cBhvr>
                                        </p:animEffect>
                                      </p:childTnLst>
                                    </p:cTn>
                                  </p:par>
                                  <p:par>
                                    <p:cTn id="19" presetID="2" presetClass="entr" presetSubtype="2" fill="hold" grpId="0" nodeType="withEffect" p14:presetBounceEnd="34286">
                                      <p:stCondLst>
                                        <p:cond delay="250"/>
                                      </p:stCondLst>
                                      <p:childTnLst>
                                        <p:set>
                                          <p:cBhvr>
                                            <p:cTn id="20" dur="1" fill="hold">
                                              <p:stCondLst>
                                                <p:cond delay="0"/>
                                              </p:stCondLst>
                                            </p:cTn>
                                            <p:tgtEl>
                                              <p:spTgt spid="285"/>
                                            </p:tgtEl>
                                            <p:attrNameLst>
                                              <p:attrName>style.visibility</p:attrName>
                                            </p:attrNameLst>
                                          </p:cBhvr>
                                          <p:to>
                                            <p:strVal val="visible"/>
                                          </p:to>
                                        </p:set>
                                        <p:anim calcmode="lin" valueType="num" p14:bounceEnd="34286">
                                          <p:cBhvr additive="base">
                                            <p:cTn id="21" dur="350" fill="hold"/>
                                            <p:tgtEl>
                                              <p:spTgt spid="285"/>
                                            </p:tgtEl>
                                            <p:attrNameLst>
                                              <p:attrName>ppt_x</p:attrName>
                                            </p:attrNameLst>
                                          </p:cBhvr>
                                          <p:tavLst>
                                            <p:tav tm="0">
                                              <p:val>
                                                <p:strVal val="1+#ppt_w/2"/>
                                              </p:val>
                                            </p:tav>
                                            <p:tav tm="100000">
                                              <p:val>
                                                <p:strVal val="#ppt_x"/>
                                              </p:val>
                                            </p:tav>
                                          </p:tavLst>
                                        </p:anim>
                                        <p:anim calcmode="lin" valueType="num" p14:bounceEnd="34286">
                                          <p:cBhvr additive="base">
                                            <p:cTn id="22" dur="350" fill="hold"/>
                                            <p:tgtEl>
                                              <p:spTgt spid="285"/>
                                            </p:tgtEl>
                                            <p:attrNameLst>
                                              <p:attrName>ppt_y</p:attrName>
                                            </p:attrNameLst>
                                          </p:cBhvr>
                                          <p:tavLst>
                                            <p:tav tm="0">
                                              <p:val>
                                                <p:strVal val="#ppt_y"/>
                                              </p:val>
                                            </p:tav>
                                            <p:tav tm="100000">
                                              <p:val>
                                                <p:strVal val="#ppt_y"/>
                                              </p:val>
                                            </p:tav>
                                          </p:tavLst>
                                        </p:anim>
                                      </p:childTnLst>
                                    </p:cTn>
                                  </p:par>
                                </p:childTnLst>
                              </p:cTn>
                            </p:par>
                            <p:par>
                              <p:cTn id="23" fill="hold">
                                <p:stCondLst>
                                  <p:cond delay="1200"/>
                                </p:stCondLst>
                                <p:childTnLst>
                                  <p:par>
                                    <p:cTn id="24" presetID="55"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400" fill="hold"/>
                                            <p:tgtEl>
                                              <p:spTgt spid="4"/>
                                            </p:tgtEl>
                                            <p:attrNameLst>
                                              <p:attrName>ppt_w</p:attrName>
                                            </p:attrNameLst>
                                          </p:cBhvr>
                                          <p:tavLst>
                                            <p:tav tm="0">
                                              <p:val>
                                                <p:strVal val="#ppt_w*0.70"/>
                                              </p:val>
                                            </p:tav>
                                            <p:tav tm="100000">
                                              <p:val>
                                                <p:strVal val="#ppt_w"/>
                                              </p:val>
                                            </p:tav>
                                          </p:tavLst>
                                        </p:anim>
                                        <p:anim calcmode="lin" valueType="num">
                                          <p:cBhvr>
                                            <p:cTn id="27" dur="400" fill="hold"/>
                                            <p:tgtEl>
                                              <p:spTgt spid="4"/>
                                            </p:tgtEl>
                                            <p:attrNameLst>
                                              <p:attrName>ppt_h</p:attrName>
                                            </p:attrNameLst>
                                          </p:cBhvr>
                                          <p:tavLst>
                                            <p:tav tm="0">
                                              <p:val>
                                                <p:strVal val="#ppt_h"/>
                                              </p:val>
                                            </p:tav>
                                            <p:tav tm="100000">
                                              <p:val>
                                                <p:strVal val="#ppt_h"/>
                                              </p:val>
                                            </p:tav>
                                          </p:tavLst>
                                        </p:anim>
                                        <p:animEffect transition="in" filter="fade">
                                          <p:cBhvr>
                                            <p:cTn id="28" dur="400"/>
                                            <p:tgtEl>
                                              <p:spTgt spid="4"/>
                                            </p:tgtEl>
                                          </p:cBhvr>
                                        </p:animEffect>
                                      </p:childTnLst>
                                    </p:cTn>
                                  </p:par>
                                </p:childTnLst>
                              </p:cTn>
                            </p:par>
                            <p:par>
                              <p:cTn id="29" fill="hold">
                                <p:stCondLst>
                                  <p:cond delay="1600"/>
                                </p:stCondLst>
                                <p:childTnLst>
                                  <p:par>
                                    <p:cTn id="30" presetID="55" presetClass="entr" presetSubtype="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400" fill="hold"/>
                                            <p:tgtEl>
                                              <p:spTgt spid="5"/>
                                            </p:tgtEl>
                                            <p:attrNameLst>
                                              <p:attrName>ppt_w</p:attrName>
                                            </p:attrNameLst>
                                          </p:cBhvr>
                                          <p:tavLst>
                                            <p:tav tm="0">
                                              <p:val>
                                                <p:strVal val="#ppt_w*0.70"/>
                                              </p:val>
                                            </p:tav>
                                            <p:tav tm="100000">
                                              <p:val>
                                                <p:strVal val="#ppt_w"/>
                                              </p:val>
                                            </p:tav>
                                          </p:tavLst>
                                        </p:anim>
                                        <p:anim calcmode="lin" valueType="num">
                                          <p:cBhvr>
                                            <p:cTn id="33" dur="400" fill="hold"/>
                                            <p:tgtEl>
                                              <p:spTgt spid="5"/>
                                            </p:tgtEl>
                                            <p:attrNameLst>
                                              <p:attrName>ppt_h</p:attrName>
                                            </p:attrNameLst>
                                          </p:cBhvr>
                                          <p:tavLst>
                                            <p:tav tm="0">
                                              <p:val>
                                                <p:strVal val="#ppt_h"/>
                                              </p:val>
                                            </p:tav>
                                            <p:tav tm="100000">
                                              <p:val>
                                                <p:strVal val="#ppt_h"/>
                                              </p:val>
                                            </p:tav>
                                          </p:tavLst>
                                        </p:anim>
                                        <p:animEffect transition="in" filter="fade">
                                          <p:cBhvr>
                                            <p:cTn id="34" dur="400"/>
                                            <p:tgtEl>
                                              <p:spTgt spid="5"/>
                                            </p:tgtEl>
                                          </p:cBhvr>
                                        </p:animEffect>
                                      </p:childTnLst>
                                    </p:cTn>
                                  </p:par>
                                  <p:par>
                                    <p:cTn id="35" presetID="2" presetClass="entr" presetSubtype="2" fill="hold" grpId="0" nodeType="withEffect" p14:presetBounceEnd="34286">
                                      <p:stCondLst>
                                        <p:cond delay="250"/>
                                      </p:stCondLst>
                                      <p:childTnLst>
                                        <p:set>
                                          <p:cBhvr>
                                            <p:cTn id="36" dur="1" fill="hold">
                                              <p:stCondLst>
                                                <p:cond delay="0"/>
                                              </p:stCondLst>
                                            </p:cTn>
                                            <p:tgtEl>
                                              <p:spTgt spid="287"/>
                                            </p:tgtEl>
                                            <p:attrNameLst>
                                              <p:attrName>style.visibility</p:attrName>
                                            </p:attrNameLst>
                                          </p:cBhvr>
                                          <p:to>
                                            <p:strVal val="visible"/>
                                          </p:to>
                                        </p:set>
                                        <p:anim calcmode="lin" valueType="num" p14:bounceEnd="34286">
                                          <p:cBhvr additive="base">
                                            <p:cTn id="37" dur="350" fill="hold"/>
                                            <p:tgtEl>
                                              <p:spTgt spid="287"/>
                                            </p:tgtEl>
                                            <p:attrNameLst>
                                              <p:attrName>ppt_x</p:attrName>
                                            </p:attrNameLst>
                                          </p:cBhvr>
                                          <p:tavLst>
                                            <p:tav tm="0">
                                              <p:val>
                                                <p:strVal val="1+#ppt_w/2"/>
                                              </p:val>
                                            </p:tav>
                                            <p:tav tm="100000">
                                              <p:val>
                                                <p:strVal val="#ppt_x"/>
                                              </p:val>
                                            </p:tav>
                                          </p:tavLst>
                                        </p:anim>
                                        <p:anim calcmode="lin" valueType="num" p14:bounceEnd="34286">
                                          <p:cBhvr additive="base">
                                            <p:cTn id="38" dur="350" fill="hold"/>
                                            <p:tgtEl>
                                              <p:spTgt spid="287"/>
                                            </p:tgtEl>
                                            <p:attrNameLst>
                                              <p:attrName>ppt_y</p:attrName>
                                            </p:attrNameLst>
                                          </p:cBhvr>
                                          <p:tavLst>
                                            <p:tav tm="0">
                                              <p:val>
                                                <p:strVal val="#ppt_y"/>
                                              </p:val>
                                            </p:tav>
                                            <p:tav tm="100000">
                                              <p:val>
                                                <p:strVal val="#ppt_y"/>
                                              </p:val>
                                            </p:tav>
                                          </p:tavLst>
                                        </p:anim>
                                      </p:childTnLst>
                                    </p:cTn>
                                  </p:par>
                                </p:childTnLst>
                              </p:cTn>
                            </p:par>
                            <p:par>
                              <p:cTn id="39" fill="hold">
                                <p:stCondLst>
                                  <p:cond delay="2200"/>
                                </p:stCondLst>
                                <p:childTnLst>
                                  <p:par>
                                    <p:cTn id="40" presetID="18" presetClass="entr" presetSubtype="3" fill="hold" nodeType="after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strips(upRight)">
                                          <p:cBhvr>
                                            <p:cTn id="42" dur="500"/>
                                            <p:tgtEl>
                                              <p:spTgt spid="71"/>
                                            </p:tgtEl>
                                          </p:cBhvr>
                                        </p:animEffect>
                                      </p:childTnLst>
                                    </p:cTn>
                                  </p:par>
                                </p:childTnLst>
                              </p:cTn>
                            </p:par>
                            <p:par>
                              <p:cTn id="43" fill="hold">
                                <p:stCondLst>
                                  <p:cond delay="2700"/>
                                </p:stCondLst>
                                <p:childTnLst>
                                  <p:par>
                                    <p:cTn id="44" presetID="10" presetClass="entr" presetSubtype="0" fill="hold" grpId="0" nodeType="afterEffect">
                                      <p:stCondLst>
                                        <p:cond delay="0"/>
                                      </p:stCondLst>
                                      <p:childTnLst>
                                        <p:set>
                                          <p:cBhvr>
                                            <p:cTn id="45" dur="1" fill="hold">
                                              <p:stCondLst>
                                                <p:cond delay="0"/>
                                              </p:stCondLst>
                                            </p:cTn>
                                            <p:tgtEl>
                                              <p:spTgt spid="270"/>
                                            </p:tgtEl>
                                            <p:attrNameLst>
                                              <p:attrName>style.visibility</p:attrName>
                                            </p:attrNameLst>
                                          </p:cBhvr>
                                          <p:to>
                                            <p:strVal val="visible"/>
                                          </p:to>
                                        </p:set>
                                        <p:animEffect transition="in" filter="fade">
                                          <p:cBhvr>
                                            <p:cTn id="46" dur="500"/>
                                            <p:tgtEl>
                                              <p:spTgt spid="270"/>
                                            </p:tgtEl>
                                          </p:cBhvr>
                                        </p:animEffect>
                                      </p:childTnLst>
                                    </p:cTn>
                                  </p:par>
                                </p:childTnLst>
                              </p:cTn>
                            </p:par>
                            <p:par>
                              <p:cTn id="47" fill="hold">
                                <p:stCondLst>
                                  <p:cond delay="3200"/>
                                </p:stCondLst>
                                <p:childTnLst>
                                  <p:par>
                                    <p:cTn id="48" presetID="22" presetClass="entr" presetSubtype="8" fill="hold" grpId="0" nodeType="afterEffect">
                                      <p:stCondLst>
                                        <p:cond delay="0"/>
                                      </p:stCondLst>
                                      <p:childTnLst>
                                        <p:set>
                                          <p:cBhvr>
                                            <p:cTn id="49" dur="1" fill="hold">
                                              <p:stCondLst>
                                                <p:cond delay="0"/>
                                              </p:stCondLst>
                                            </p:cTn>
                                            <p:tgtEl>
                                              <p:spTgt spid="274"/>
                                            </p:tgtEl>
                                            <p:attrNameLst>
                                              <p:attrName>style.visibility</p:attrName>
                                            </p:attrNameLst>
                                          </p:cBhvr>
                                          <p:to>
                                            <p:strVal val="visible"/>
                                          </p:to>
                                        </p:set>
                                        <p:animEffect transition="in" filter="wipe(left)">
                                          <p:cBhvr>
                                            <p:cTn id="50" dur="500"/>
                                            <p:tgtEl>
                                              <p:spTgt spid="274"/>
                                            </p:tgtEl>
                                          </p:cBhvr>
                                        </p:animEffect>
                                      </p:childTnLst>
                                    </p:cTn>
                                  </p:par>
                                </p:childTnLst>
                              </p:cTn>
                            </p:par>
                            <p:par>
                              <p:cTn id="51" fill="hold">
                                <p:stCondLst>
                                  <p:cond delay="3700"/>
                                </p:stCondLst>
                                <p:childTnLst>
                                  <p:par>
                                    <p:cTn id="52" presetID="22" presetClass="entr" presetSubtype="8" fill="hold" grpId="0" nodeType="afterEffect">
                                      <p:stCondLst>
                                        <p:cond delay="0"/>
                                      </p:stCondLst>
                                      <p:childTnLst>
                                        <p:set>
                                          <p:cBhvr>
                                            <p:cTn id="53" dur="1" fill="hold">
                                              <p:stCondLst>
                                                <p:cond delay="0"/>
                                              </p:stCondLst>
                                            </p:cTn>
                                            <p:tgtEl>
                                              <p:spTgt spid="276"/>
                                            </p:tgtEl>
                                            <p:attrNameLst>
                                              <p:attrName>style.visibility</p:attrName>
                                            </p:attrNameLst>
                                          </p:cBhvr>
                                          <p:to>
                                            <p:strVal val="visible"/>
                                          </p:to>
                                        </p:set>
                                        <p:animEffect transition="in" filter="wipe(left)">
                                          <p:cBhvr>
                                            <p:cTn id="54" dur="500"/>
                                            <p:tgtEl>
                                              <p:spTgt spid="276"/>
                                            </p:tgtEl>
                                          </p:cBhvr>
                                        </p:animEffect>
                                      </p:childTnLst>
                                    </p:cTn>
                                  </p:par>
                                </p:childTnLst>
                              </p:cTn>
                            </p:par>
                            <p:par>
                              <p:cTn id="55" fill="hold">
                                <p:stCondLst>
                                  <p:cond delay="4200"/>
                                </p:stCondLst>
                                <p:childTnLst>
                                  <p:par>
                                    <p:cTn id="56" presetID="23" presetClass="entr" presetSubtype="16"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 calcmode="lin" valueType="num">
                                          <p:cBhvr>
                                            <p:cTn id="58" dur="500" fill="hold"/>
                                            <p:tgtEl>
                                              <p:spTgt spid="33"/>
                                            </p:tgtEl>
                                            <p:attrNameLst>
                                              <p:attrName>ppt_w</p:attrName>
                                            </p:attrNameLst>
                                          </p:cBhvr>
                                          <p:tavLst>
                                            <p:tav tm="0">
                                              <p:val>
                                                <p:fltVal val="0"/>
                                              </p:val>
                                            </p:tav>
                                            <p:tav tm="100000">
                                              <p:val>
                                                <p:strVal val="#ppt_w"/>
                                              </p:val>
                                            </p:tav>
                                          </p:tavLst>
                                        </p:anim>
                                        <p:anim calcmode="lin" valueType="num">
                                          <p:cBhvr>
                                            <p:cTn id="59" dur="500" fill="hold"/>
                                            <p:tgtEl>
                                              <p:spTgt spid="33"/>
                                            </p:tgtEl>
                                            <p:attrNameLst>
                                              <p:attrName>ppt_h</p:attrName>
                                            </p:attrNameLst>
                                          </p:cBhvr>
                                          <p:tavLst>
                                            <p:tav tm="0">
                                              <p:val>
                                                <p:fltVal val="0"/>
                                              </p:val>
                                            </p:tav>
                                            <p:tav tm="100000">
                                              <p:val>
                                                <p:strVal val="#ppt_h"/>
                                              </p:val>
                                            </p:tav>
                                          </p:tavLst>
                                        </p:anim>
                                      </p:childTnLst>
                                    </p:cTn>
                                  </p:par>
                                  <p:par>
                                    <p:cTn id="60" presetID="23" presetClass="entr" presetSubtype="16"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 calcmode="lin" valueType="num">
                                          <p:cBhvr>
                                            <p:cTn id="62" dur="500" fill="hold"/>
                                            <p:tgtEl>
                                              <p:spTgt spid="36"/>
                                            </p:tgtEl>
                                            <p:attrNameLst>
                                              <p:attrName>ppt_w</p:attrName>
                                            </p:attrNameLst>
                                          </p:cBhvr>
                                          <p:tavLst>
                                            <p:tav tm="0">
                                              <p:val>
                                                <p:fltVal val="0"/>
                                              </p:val>
                                            </p:tav>
                                            <p:tav tm="100000">
                                              <p:val>
                                                <p:strVal val="#ppt_w"/>
                                              </p:val>
                                            </p:tav>
                                          </p:tavLst>
                                        </p:anim>
                                        <p:anim calcmode="lin" valueType="num">
                                          <p:cBhvr>
                                            <p:cTn id="63" dur="500" fill="hold"/>
                                            <p:tgtEl>
                                              <p:spTgt spid="36"/>
                                            </p:tgtEl>
                                            <p:attrNameLst>
                                              <p:attrName>ppt_h</p:attrName>
                                            </p:attrNameLst>
                                          </p:cBhvr>
                                          <p:tavLst>
                                            <p:tav tm="0">
                                              <p:val>
                                                <p:fltVal val="0"/>
                                              </p:val>
                                            </p:tav>
                                            <p:tav tm="100000">
                                              <p:val>
                                                <p:strVal val="#ppt_h"/>
                                              </p:val>
                                            </p:tav>
                                          </p:tavLst>
                                        </p:anim>
                                      </p:childTnLst>
                                    </p:cTn>
                                  </p:par>
                                  <p:par>
                                    <p:cTn id="64" presetID="23" presetClass="entr" presetSubtype="16" fill="hold" grpId="0" nodeType="withEffect">
                                      <p:stCondLst>
                                        <p:cond delay="0"/>
                                      </p:stCondLst>
                                      <p:childTnLst>
                                        <p:set>
                                          <p:cBhvr>
                                            <p:cTn id="65" dur="1" fill="hold">
                                              <p:stCondLst>
                                                <p:cond delay="0"/>
                                              </p:stCondLst>
                                            </p:cTn>
                                            <p:tgtEl>
                                              <p:spTgt spid="50"/>
                                            </p:tgtEl>
                                            <p:attrNameLst>
                                              <p:attrName>style.visibility</p:attrName>
                                            </p:attrNameLst>
                                          </p:cBhvr>
                                          <p:to>
                                            <p:strVal val="visible"/>
                                          </p:to>
                                        </p:set>
                                        <p:anim calcmode="lin" valueType="num">
                                          <p:cBhvr>
                                            <p:cTn id="66" dur="500" fill="hold"/>
                                            <p:tgtEl>
                                              <p:spTgt spid="50"/>
                                            </p:tgtEl>
                                            <p:attrNameLst>
                                              <p:attrName>ppt_w</p:attrName>
                                            </p:attrNameLst>
                                          </p:cBhvr>
                                          <p:tavLst>
                                            <p:tav tm="0">
                                              <p:val>
                                                <p:fltVal val="0"/>
                                              </p:val>
                                            </p:tav>
                                            <p:tav tm="100000">
                                              <p:val>
                                                <p:strVal val="#ppt_w"/>
                                              </p:val>
                                            </p:tav>
                                          </p:tavLst>
                                        </p:anim>
                                        <p:anim calcmode="lin" valueType="num">
                                          <p:cBhvr>
                                            <p:cTn id="67" dur="500" fill="hold"/>
                                            <p:tgtEl>
                                              <p:spTgt spid="5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50" grpId="0" animBg="1"/>
          <p:bldP spid="270" grpId="0"/>
          <p:bldP spid="271" grpId="0"/>
          <p:bldP spid="285" grpId="0"/>
          <p:bldP spid="287" grpId="0"/>
          <p:bldP spid="274" grpId="0"/>
          <p:bldP spid="27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271"/>
                                            </p:tgtEl>
                                            <p:attrNameLst>
                                              <p:attrName>style.visibility</p:attrName>
                                            </p:attrNameLst>
                                          </p:cBhvr>
                                          <p:to>
                                            <p:strVal val="visible"/>
                                          </p:to>
                                        </p:set>
                                        <p:anim calcmode="lin" valueType="num">
                                          <p:cBhvr additive="base">
                                            <p:cTn id="11" dur="350" fill="hold"/>
                                            <p:tgtEl>
                                              <p:spTgt spid="271"/>
                                            </p:tgtEl>
                                            <p:attrNameLst>
                                              <p:attrName>ppt_x</p:attrName>
                                            </p:attrNameLst>
                                          </p:cBhvr>
                                          <p:tavLst>
                                            <p:tav tm="0">
                                              <p:val>
                                                <p:strVal val="1+#ppt_w/2"/>
                                              </p:val>
                                            </p:tav>
                                            <p:tav tm="100000">
                                              <p:val>
                                                <p:strVal val="#ppt_x"/>
                                              </p:val>
                                            </p:tav>
                                          </p:tavLst>
                                        </p:anim>
                                        <p:anim calcmode="lin" valueType="num">
                                          <p:cBhvr additive="base">
                                            <p:cTn id="12" dur="350" fill="hold"/>
                                            <p:tgtEl>
                                              <p:spTgt spid="271"/>
                                            </p:tgtEl>
                                            <p:attrNameLst>
                                              <p:attrName>ppt_y</p:attrName>
                                            </p:attrNameLst>
                                          </p:cBhvr>
                                          <p:tavLst>
                                            <p:tav tm="0">
                                              <p:val>
                                                <p:strVal val="#ppt_y"/>
                                              </p:val>
                                            </p:tav>
                                            <p:tav tm="100000">
                                              <p:val>
                                                <p:strVal val="#ppt_y"/>
                                              </p:val>
                                            </p:tav>
                                          </p:tavLst>
                                        </p:anim>
                                      </p:childTnLst>
                                    </p:cTn>
                                  </p:par>
                                </p:childTnLst>
                              </p:cTn>
                            </p:par>
                            <p:par>
                              <p:cTn id="13" fill="hold">
                                <p:stCondLst>
                                  <p:cond delay="600"/>
                                </p:stCondLst>
                                <p:childTnLst>
                                  <p:par>
                                    <p:cTn id="14" presetID="55"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400" fill="hold"/>
                                            <p:tgtEl>
                                              <p:spTgt spid="3"/>
                                            </p:tgtEl>
                                            <p:attrNameLst>
                                              <p:attrName>ppt_w</p:attrName>
                                            </p:attrNameLst>
                                          </p:cBhvr>
                                          <p:tavLst>
                                            <p:tav tm="0">
                                              <p:val>
                                                <p:strVal val="#ppt_w*0.70"/>
                                              </p:val>
                                            </p:tav>
                                            <p:tav tm="100000">
                                              <p:val>
                                                <p:strVal val="#ppt_w"/>
                                              </p:val>
                                            </p:tav>
                                          </p:tavLst>
                                        </p:anim>
                                        <p:anim calcmode="lin" valueType="num">
                                          <p:cBhvr>
                                            <p:cTn id="17" dur="400" fill="hold"/>
                                            <p:tgtEl>
                                              <p:spTgt spid="3"/>
                                            </p:tgtEl>
                                            <p:attrNameLst>
                                              <p:attrName>ppt_h</p:attrName>
                                            </p:attrNameLst>
                                          </p:cBhvr>
                                          <p:tavLst>
                                            <p:tav tm="0">
                                              <p:val>
                                                <p:strVal val="#ppt_h"/>
                                              </p:val>
                                            </p:tav>
                                            <p:tav tm="100000">
                                              <p:val>
                                                <p:strVal val="#ppt_h"/>
                                              </p:val>
                                            </p:tav>
                                          </p:tavLst>
                                        </p:anim>
                                        <p:animEffect transition="in" filter="fade">
                                          <p:cBhvr>
                                            <p:cTn id="18" dur="400"/>
                                            <p:tgtEl>
                                              <p:spTgt spid="3"/>
                                            </p:tgtEl>
                                          </p:cBhvr>
                                        </p:animEffect>
                                      </p:childTnLst>
                                    </p:cTn>
                                  </p:par>
                                  <p:par>
                                    <p:cTn id="19" presetID="2" presetClass="entr" presetSubtype="2" fill="hold" grpId="0" nodeType="withEffect">
                                      <p:stCondLst>
                                        <p:cond delay="250"/>
                                      </p:stCondLst>
                                      <p:childTnLst>
                                        <p:set>
                                          <p:cBhvr>
                                            <p:cTn id="20" dur="1" fill="hold">
                                              <p:stCondLst>
                                                <p:cond delay="0"/>
                                              </p:stCondLst>
                                            </p:cTn>
                                            <p:tgtEl>
                                              <p:spTgt spid="285"/>
                                            </p:tgtEl>
                                            <p:attrNameLst>
                                              <p:attrName>style.visibility</p:attrName>
                                            </p:attrNameLst>
                                          </p:cBhvr>
                                          <p:to>
                                            <p:strVal val="visible"/>
                                          </p:to>
                                        </p:set>
                                        <p:anim calcmode="lin" valueType="num">
                                          <p:cBhvr additive="base">
                                            <p:cTn id="21" dur="350" fill="hold"/>
                                            <p:tgtEl>
                                              <p:spTgt spid="285"/>
                                            </p:tgtEl>
                                            <p:attrNameLst>
                                              <p:attrName>ppt_x</p:attrName>
                                            </p:attrNameLst>
                                          </p:cBhvr>
                                          <p:tavLst>
                                            <p:tav tm="0">
                                              <p:val>
                                                <p:strVal val="1+#ppt_w/2"/>
                                              </p:val>
                                            </p:tav>
                                            <p:tav tm="100000">
                                              <p:val>
                                                <p:strVal val="#ppt_x"/>
                                              </p:val>
                                            </p:tav>
                                          </p:tavLst>
                                        </p:anim>
                                        <p:anim calcmode="lin" valueType="num">
                                          <p:cBhvr additive="base">
                                            <p:cTn id="22" dur="350" fill="hold"/>
                                            <p:tgtEl>
                                              <p:spTgt spid="285"/>
                                            </p:tgtEl>
                                            <p:attrNameLst>
                                              <p:attrName>ppt_y</p:attrName>
                                            </p:attrNameLst>
                                          </p:cBhvr>
                                          <p:tavLst>
                                            <p:tav tm="0">
                                              <p:val>
                                                <p:strVal val="#ppt_y"/>
                                              </p:val>
                                            </p:tav>
                                            <p:tav tm="100000">
                                              <p:val>
                                                <p:strVal val="#ppt_y"/>
                                              </p:val>
                                            </p:tav>
                                          </p:tavLst>
                                        </p:anim>
                                      </p:childTnLst>
                                    </p:cTn>
                                  </p:par>
                                </p:childTnLst>
                              </p:cTn>
                            </p:par>
                            <p:par>
                              <p:cTn id="23" fill="hold">
                                <p:stCondLst>
                                  <p:cond delay="1200"/>
                                </p:stCondLst>
                                <p:childTnLst>
                                  <p:par>
                                    <p:cTn id="24" presetID="55"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400" fill="hold"/>
                                            <p:tgtEl>
                                              <p:spTgt spid="4"/>
                                            </p:tgtEl>
                                            <p:attrNameLst>
                                              <p:attrName>ppt_w</p:attrName>
                                            </p:attrNameLst>
                                          </p:cBhvr>
                                          <p:tavLst>
                                            <p:tav tm="0">
                                              <p:val>
                                                <p:strVal val="#ppt_w*0.70"/>
                                              </p:val>
                                            </p:tav>
                                            <p:tav tm="100000">
                                              <p:val>
                                                <p:strVal val="#ppt_w"/>
                                              </p:val>
                                            </p:tav>
                                          </p:tavLst>
                                        </p:anim>
                                        <p:anim calcmode="lin" valueType="num">
                                          <p:cBhvr>
                                            <p:cTn id="27" dur="400" fill="hold"/>
                                            <p:tgtEl>
                                              <p:spTgt spid="4"/>
                                            </p:tgtEl>
                                            <p:attrNameLst>
                                              <p:attrName>ppt_h</p:attrName>
                                            </p:attrNameLst>
                                          </p:cBhvr>
                                          <p:tavLst>
                                            <p:tav tm="0">
                                              <p:val>
                                                <p:strVal val="#ppt_h"/>
                                              </p:val>
                                            </p:tav>
                                            <p:tav tm="100000">
                                              <p:val>
                                                <p:strVal val="#ppt_h"/>
                                              </p:val>
                                            </p:tav>
                                          </p:tavLst>
                                        </p:anim>
                                        <p:animEffect transition="in" filter="fade">
                                          <p:cBhvr>
                                            <p:cTn id="28" dur="400"/>
                                            <p:tgtEl>
                                              <p:spTgt spid="4"/>
                                            </p:tgtEl>
                                          </p:cBhvr>
                                        </p:animEffect>
                                      </p:childTnLst>
                                    </p:cTn>
                                  </p:par>
                                </p:childTnLst>
                              </p:cTn>
                            </p:par>
                            <p:par>
                              <p:cTn id="29" fill="hold">
                                <p:stCondLst>
                                  <p:cond delay="1600"/>
                                </p:stCondLst>
                                <p:childTnLst>
                                  <p:par>
                                    <p:cTn id="30" presetID="55" presetClass="entr" presetSubtype="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400" fill="hold"/>
                                            <p:tgtEl>
                                              <p:spTgt spid="5"/>
                                            </p:tgtEl>
                                            <p:attrNameLst>
                                              <p:attrName>ppt_w</p:attrName>
                                            </p:attrNameLst>
                                          </p:cBhvr>
                                          <p:tavLst>
                                            <p:tav tm="0">
                                              <p:val>
                                                <p:strVal val="#ppt_w*0.70"/>
                                              </p:val>
                                            </p:tav>
                                            <p:tav tm="100000">
                                              <p:val>
                                                <p:strVal val="#ppt_w"/>
                                              </p:val>
                                            </p:tav>
                                          </p:tavLst>
                                        </p:anim>
                                        <p:anim calcmode="lin" valueType="num">
                                          <p:cBhvr>
                                            <p:cTn id="33" dur="400" fill="hold"/>
                                            <p:tgtEl>
                                              <p:spTgt spid="5"/>
                                            </p:tgtEl>
                                            <p:attrNameLst>
                                              <p:attrName>ppt_h</p:attrName>
                                            </p:attrNameLst>
                                          </p:cBhvr>
                                          <p:tavLst>
                                            <p:tav tm="0">
                                              <p:val>
                                                <p:strVal val="#ppt_h"/>
                                              </p:val>
                                            </p:tav>
                                            <p:tav tm="100000">
                                              <p:val>
                                                <p:strVal val="#ppt_h"/>
                                              </p:val>
                                            </p:tav>
                                          </p:tavLst>
                                        </p:anim>
                                        <p:animEffect transition="in" filter="fade">
                                          <p:cBhvr>
                                            <p:cTn id="34" dur="400"/>
                                            <p:tgtEl>
                                              <p:spTgt spid="5"/>
                                            </p:tgtEl>
                                          </p:cBhvr>
                                        </p:animEffect>
                                      </p:childTnLst>
                                    </p:cTn>
                                  </p:par>
                                  <p:par>
                                    <p:cTn id="35" presetID="2" presetClass="entr" presetSubtype="2" fill="hold" grpId="0" nodeType="withEffect">
                                      <p:stCondLst>
                                        <p:cond delay="250"/>
                                      </p:stCondLst>
                                      <p:childTnLst>
                                        <p:set>
                                          <p:cBhvr>
                                            <p:cTn id="36" dur="1" fill="hold">
                                              <p:stCondLst>
                                                <p:cond delay="0"/>
                                              </p:stCondLst>
                                            </p:cTn>
                                            <p:tgtEl>
                                              <p:spTgt spid="287"/>
                                            </p:tgtEl>
                                            <p:attrNameLst>
                                              <p:attrName>style.visibility</p:attrName>
                                            </p:attrNameLst>
                                          </p:cBhvr>
                                          <p:to>
                                            <p:strVal val="visible"/>
                                          </p:to>
                                        </p:set>
                                        <p:anim calcmode="lin" valueType="num">
                                          <p:cBhvr additive="base">
                                            <p:cTn id="37" dur="350" fill="hold"/>
                                            <p:tgtEl>
                                              <p:spTgt spid="287"/>
                                            </p:tgtEl>
                                            <p:attrNameLst>
                                              <p:attrName>ppt_x</p:attrName>
                                            </p:attrNameLst>
                                          </p:cBhvr>
                                          <p:tavLst>
                                            <p:tav tm="0">
                                              <p:val>
                                                <p:strVal val="1+#ppt_w/2"/>
                                              </p:val>
                                            </p:tav>
                                            <p:tav tm="100000">
                                              <p:val>
                                                <p:strVal val="#ppt_x"/>
                                              </p:val>
                                            </p:tav>
                                          </p:tavLst>
                                        </p:anim>
                                        <p:anim calcmode="lin" valueType="num">
                                          <p:cBhvr additive="base">
                                            <p:cTn id="38" dur="350" fill="hold"/>
                                            <p:tgtEl>
                                              <p:spTgt spid="287"/>
                                            </p:tgtEl>
                                            <p:attrNameLst>
                                              <p:attrName>ppt_y</p:attrName>
                                            </p:attrNameLst>
                                          </p:cBhvr>
                                          <p:tavLst>
                                            <p:tav tm="0">
                                              <p:val>
                                                <p:strVal val="#ppt_y"/>
                                              </p:val>
                                            </p:tav>
                                            <p:tav tm="100000">
                                              <p:val>
                                                <p:strVal val="#ppt_y"/>
                                              </p:val>
                                            </p:tav>
                                          </p:tavLst>
                                        </p:anim>
                                      </p:childTnLst>
                                    </p:cTn>
                                  </p:par>
                                </p:childTnLst>
                              </p:cTn>
                            </p:par>
                            <p:par>
                              <p:cTn id="39" fill="hold">
                                <p:stCondLst>
                                  <p:cond delay="2200"/>
                                </p:stCondLst>
                                <p:childTnLst>
                                  <p:par>
                                    <p:cTn id="40" presetID="18" presetClass="entr" presetSubtype="3" fill="hold" nodeType="after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strips(upRight)">
                                          <p:cBhvr>
                                            <p:cTn id="42" dur="500"/>
                                            <p:tgtEl>
                                              <p:spTgt spid="71"/>
                                            </p:tgtEl>
                                          </p:cBhvr>
                                        </p:animEffect>
                                      </p:childTnLst>
                                    </p:cTn>
                                  </p:par>
                                </p:childTnLst>
                              </p:cTn>
                            </p:par>
                            <p:par>
                              <p:cTn id="43" fill="hold">
                                <p:stCondLst>
                                  <p:cond delay="2700"/>
                                </p:stCondLst>
                                <p:childTnLst>
                                  <p:par>
                                    <p:cTn id="44" presetID="10" presetClass="entr" presetSubtype="0" fill="hold" grpId="0" nodeType="afterEffect">
                                      <p:stCondLst>
                                        <p:cond delay="0"/>
                                      </p:stCondLst>
                                      <p:childTnLst>
                                        <p:set>
                                          <p:cBhvr>
                                            <p:cTn id="45" dur="1" fill="hold">
                                              <p:stCondLst>
                                                <p:cond delay="0"/>
                                              </p:stCondLst>
                                            </p:cTn>
                                            <p:tgtEl>
                                              <p:spTgt spid="270"/>
                                            </p:tgtEl>
                                            <p:attrNameLst>
                                              <p:attrName>style.visibility</p:attrName>
                                            </p:attrNameLst>
                                          </p:cBhvr>
                                          <p:to>
                                            <p:strVal val="visible"/>
                                          </p:to>
                                        </p:set>
                                        <p:animEffect transition="in" filter="fade">
                                          <p:cBhvr>
                                            <p:cTn id="46" dur="500"/>
                                            <p:tgtEl>
                                              <p:spTgt spid="270"/>
                                            </p:tgtEl>
                                          </p:cBhvr>
                                        </p:animEffect>
                                      </p:childTnLst>
                                    </p:cTn>
                                  </p:par>
                                </p:childTnLst>
                              </p:cTn>
                            </p:par>
                            <p:par>
                              <p:cTn id="47" fill="hold">
                                <p:stCondLst>
                                  <p:cond delay="3200"/>
                                </p:stCondLst>
                                <p:childTnLst>
                                  <p:par>
                                    <p:cTn id="48" presetID="22" presetClass="entr" presetSubtype="8" fill="hold" grpId="0" nodeType="afterEffect">
                                      <p:stCondLst>
                                        <p:cond delay="0"/>
                                      </p:stCondLst>
                                      <p:childTnLst>
                                        <p:set>
                                          <p:cBhvr>
                                            <p:cTn id="49" dur="1" fill="hold">
                                              <p:stCondLst>
                                                <p:cond delay="0"/>
                                              </p:stCondLst>
                                            </p:cTn>
                                            <p:tgtEl>
                                              <p:spTgt spid="274"/>
                                            </p:tgtEl>
                                            <p:attrNameLst>
                                              <p:attrName>style.visibility</p:attrName>
                                            </p:attrNameLst>
                                          </p:cBhvr>
                                          <p:to>
                                            <p:strVal val="visible"/>
                                          </p:to>
                                        </p:set>
                                        <p:animEffect transition="in" filter="wipe(left)">
                                          <p:cBhvr>
                                            <p:cTn id="50" dur="500"/>
                                            <p:tgtEl>
                                              <p:spTgt spid="274"/>
                                            </p:tgtEl>
                                          </p:cBhvr>
                                        </p:animEffect>
                                      </p:childTnLst>
                                    </p:cTn>
                                  </p:par>
                                </p:childTnLst>
                              </p:cTn>
                            </p:par>
                            <p:par>
                              <p:cTn id="51" fill="hold">
                                <p:stCondLst>
                                  <p:cond delay="3700"/>
                                </p:stCondLst>
                                <p:childTnLst>
                                  <p:par>
                                    <p:cTn id="52" presetID="22" presetClass="entr" presetSubtype="8" fill="hold" grpId="0" nodeType="afterEffect">
                                      <p:stCondLst>
                                        <p:cond delay="0"/>
                                      </p:stCondLst>
                                      <p:childTnLst>
                                        <p:set>
                                          <p:cBhvr>
                                            <p:cTn id="53" dur="1" fill="hold">
                                              <p:stCondLst>
                                                <p:cond delay="0"/>
                                              </p:stCondLst>
                                            </p:cTn>
                                            <p:tgtEl>
                                              <p:spTgt spid="276"/>
                                            </p:tgtEl>
                                            <p:attrNameLst>
                                              <p:attrName>style.visibility</p:attrName>
                                            </p:attrNameLst>
                                          </p:cBhvr>
                                          <p:to>
                                            <p:strVal val="visible"/>
                                          </p:to>
                                        </p:set>
                                        <p:animEffect transition="in" filter="wipe(left)">
                                          <p:cBhvr>
                                            <p:cTn id="54" dur="500"/>
                                            <p:tgtEl>
                                              <p:spTgt spid="276"/>
                                            </p:tgtEl>
                                          </p:cBhvr>
                                        </p:animEffect>
                                      </p:childTnLst>
                                    </p:cTn>
                                  </p:par>
                                </p:childTnLst>
                              </p:cTn>
                            </p:par>
                            <p:par>
                              <p:cTn id="55" fill="hold">
                                <p:stCondLst>
                                  <p:cond delay="4200"/>
                                </p:stCondLst>
                                <p:childTnLst>
                                  <p:par>
                                    <p:cTn id="56" presetID="23" presetClass="entr" presetSubtype="16"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 calcmode="lin" valueType="num">
                                          <p:cBhvr>
                                            <p:cTn id="58" dur="500" fill="hold"/>
                                            <p:tgtEl>
                                              <p:spTgt spid="33"/>
                                            </p:tgtEl>
                                            <p:attrNameLst>
                                              <p:attrName>ppt_w</p:attrName>
                                            </p:attrNameLst>
                                          </p:cBhvr>
                                          <p:tavLst>
                                            <p:tav tm="0">
                                              <p:val>
                                                <p:fltVal val="0"/>
                                              </p:val>
                                            </p:tav>
                                            <p:tav tm="100000">
                                              <p:val>
                                                <p:strVal val="#ppt_w"/>
                                              </p:val>
                                            </p:tav>
                                          </p:tavLst>
                                        </p:anim>
                                        <p:anim calcmode="lin" valueType="num">
                                          <p:cBhvr>
                                            <p:cTn id="59" dur="500" fill="hold"/>
                                            <p:tgtEl>
                                              <p:spTgt spid="33"/>
                                            </p:tgtEl>
                                            <p:attrNameLst>
                                              <p:attrName>ppt_h</p:attrName>
                                            </p:attrNameLst>
                                          </p:cBhvr>
                                          <p:tavLst>
                                            <p:tav tm="0">
                                              <p:val>
                                                <p:fltVal val="0"/>
                                              </p:val>
                                            </p:tav>
                                            <p:tav tm="100000">
                                              <p:val>
                                                <p:strVal val="#ppt_h"/>
                                              </p:val>
                                            </p:tav>
                                          </p:tavLst>
                                        </p:anim>
                                      </p:childTnLst>
                                    </p:cTn>
                                  </p:par>
                                  <p:par>
                                    <p:cTn id="60" presetID="23" presetClass="entr" presetSubtype="16"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 calcmode="lin" valueType="num">
                                          <p:cBhvr>
                                            <p:cTn id="62" dur="500" fill="hold"/>
                                            <p:tgtEl>
                                              <p:spTgt spid="36"/>
                                            </p:tgtEl>
                                            <p:attrNameLst>
                                              <p:attrName>ppt_w</p:attrName>
                                            </p:attrNameLst>
                                          </p:cBhvr>
                                          <p:tavLst>
                                            <p:tav tm="0">
                                              <p:val>
                                                <p:fltVal val="0"/>
                                              </p:val>
                                            </p:tav>
                                            <p:tav tm="100000">
                                              <p:val>
                                                <p:strVal val="#ppt_w"/>
                                              </p:val>
                                            </p:tav>
                                          </p:tavLst>
                                        </p:anim>
                                        <p:anim calcmode="lin" valueType="num">
                                          <p:cBhvr>
                                            <p:cTn id="63" dur="500" fill="hold"/>
                                            <p:tgtEl>
                                              <p:spTgt spid="36"/>
                                            </p:tgtEl>
                                            <p:attrNameLst>
                                              <p:attrName>ppt_h</p:attrName>
                                            </p:attrNameLst>
                                          </p:cBhvr>
                                          <p:tavLst>
                                            <p:tav tm="0">
                                              <p:val>
                                                <p:fltVal val="0"/>
                                              </p:val>
                                            </p:tav>
                                            <p:tav tm="100000">
                                              <p:val>
                                                <p:strVal val="#ppt_h"/>
                                              </p:val>
                                            </p:tav>
                                          </p:tavLst>
                                        </p:anim>
                                      </p:childTnLst>
                                    </p:cTn>
                                  </p:par>
                                  <p:par>
                                    <p:cTn id="64" presetID="23" presetClass="entr" presetSubtype="16" fill="hold" grpId="0" nodeType="withEffect">
                                      <p:stCondLst>
                                        <p:cond delay="0"/>
                                      </p:stCondLst>
                                      <p:childTnLst>
                                        <p:set>
                                          <p:cBhvr>
                                            <p:cTn id="65" dur="1" fill="hold">
                                              <p:stCondLst>
                                                <p:cond delay="0"/>
                                              </p:stCondLst>
                                            </p:cTn>
                                            <p:tgtEl>
                                              <p:spTgt spid="50"/>
                                            </p:tgtEl>
                                            <p:attrNameLst>
                                              <p:attrName>style.visibility</p:attrName>
                                            </p:attrNameLst>
                                          </p:cBhvr>
                                          <p:to>
                                            <p:strVal val="visible"/>
                                          </p:to>
                                        </p:set>
                                        <p:anim calcmode="lin" valueType="num">
                                          <p:cBhvr>
                                            <p:cTn id="66" dur="500" fill="hold"/>
                                            <p:tgtEl>
                                              <p:spTgt spid="50"/>
                                            </p:tgtEl>
                                            <p:attrNameLst>
                                              <p:attrName>ppt_w</p:attrName>
                                            </p:attrNameLst>
                                          </p:cBhvr>
                                          <p:tavLst>
                                            <p:tav tm="0">
                                              <p:val>
                                                <p:fltVal val="0"/>
                                              </p:val>
                                            </p:tav>
                                            <p:tav tm="100000">
                                              <p:val>
                                                <p:strVal val="#ppt_w"/>
                                              </p:val>
                                            </p:tav>
                                          </p:tavLst>
                                        </p:anim>
                                        <p:anim calcmode="lin" valueType="num">
                                          <p:cBhvr>
                                            <p:cTn id="67" dur="500" fill="hold"/>
                                            <p:tgtEl>
                                              <p:spTgt spid="5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50" grpId="0" animBg="1"/>
          <p:bldP spid="270" grpId="0"/>
          <p:bldP spid="271" grpId="0"/>
          <p:bldP spid="285" grpId="0"/>
          <p:bldP spid="287" grpId="0"/>
          <p:bldP spid="274" grpId="0"/>
          <p:bldP spid="276"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687499" y="3573339"/>
            <a:ext cx="2646878" cy="830997"/>
          </a:xfrm>
          <a:prstGeom prst="rect">
            <a:avLst/>
          </a:prstGeom>
          <a:noFill/>
        </p:spPr>
        <p:txBody>
          <a:bodyPr vert="horz" wrap="none" rtlCol="0" anchor="ctr">
            <a:spAutoFit/>
          </a:bodyPr>
          <a:lstStyle/>
          <a:p>
            <a:pPr algn="ctr"/>
            <a:r>
              <a:rPr lang="zh-CN" altLang="en-US" sz="4800" b="1" dirty="0">
                <a:solidFill>
                  <a:schemeClr val="tx1">
                    <a:lumMod val="75000"/>
                    <a:lumOff val="25000"/>
                  </a:schemeClr>
                </a:solidFill>
              </a:rPr>
              <a:t>研究內容</a:t>
            </a:r>
          </a:p>
        </p:txBody>
      </p:sp>
      <p:sp>
        <p:nvSpPr>
          <p:cNvPr id="16" name="矩形 47"/>
          <p:cNvSpPr>
            <a:spLocks noChangeArrowheads="1"/>
          </p:cNvSpPr>
          <p:nvPr/>
        </p:nvSpPr>
        <p:spPr bwMode="auto">
          <a:xfrm>
            <a:off x="3379379" y="4356135"/>
            <a:ext cx="5263117" cy="3575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50000"/>
              </a:lnSpc>
              <a:spcBef>
                <a:spcPct val="0"/>
              </a:spcBef>
              <a:buNone/>
            </a:pPr>
            <a:r>
              <a:rPr lang="zh-CN" altLang="en-US" b="1" dirty="0">
                <a:solidFill>
                  <a:schemeClr val="tx1">
                    <a:lumMod val="50000"/>
                    <a:lumOff val="50000"/>
                  </a:schemeClr>
                </a:solidFill>
                <a:latin typeface="宋体" panose="02010600030101010101" pitchFamily="2" charset="-122"/>
                <a:ea typeface="宋体" panose="02010600030101010101" pitchFamily="2" charset="-122"/>
              </a:rPr>
              <a:t> 具体内容</a:t>
            </a:r>
            <a:endParaRPr lang="en-US" altLang="zh-CN" b="1" dirty="0">
              <a:solidFill>
                <a:schemeClr val="tx1">
                  <a:lumMod val="50000"/>
                  <a:lumOff val="50000"/>
                </a:schemeClr>
              </a:solidFill>
              <a:latin typeface="宋体" panose="02010600030101010101" pitchFamily="2" charset="-122"/>
              <a:ea typeface="宋体" panose="02010600030101010101" pitchFamily="2" charset="-122"/>
            </a:endParaRPr>
          </a:p>
          <a:p>
            <a:pPr algn="ctr">
              <a:lnSpc>
                <a:spcPct val="150000"/>
              </a:lnSpc>
              <a:spcBef>
                <a:spcPct val="0"/>
              </a:spcBef>
              <a:buNone/>
            </a:pPr>
            <a:r>
              <a:rPr lang="zh-CN" altLang="en-US" sz="2800" b="1" dirty="0">
                <a:solidFill>
                  <a:schemeClr val="tx1">
                    <a:lumMod val="50000"/>
                    <a:lumOff val="50000"/>
                  </a:schemeClr>
                </a:solidFill>
                <a:latin typeface="宋体" panose="02010600030101010101" pitchFamily="2" charset="-122"/>
                <a:ea typeface="宋体" panose="02010600030101010101" pitchFamily="2" charset="-122"/>
              </a:rPr>
              <a:t> 具体第二种内容</a:t>
            </a:r>
            <a:endParaRPr lang="en-US" altLang="zh-CN" sz="2800" b="1" dirty="0">
              <a:solidFill>
                <a:schemeClr val="tx1">
                  <a:lumMod val="50000"/>
                  <a:lumOff val="50000"/>
                </a:schemeClr>
              </a:solidFill>
              <a:latin typeface="宋体" panose="02010600030101010101" pitchFamily="2" charset="-122"/>
              <a:ea typeface="宋体" panose="02010600030101010101" pitchFamily="2" charset="-122"/>
            </a:endParaRPr>
          </a:p>
          <a:p>
            <a:pPr algn="ctr">
              <a:lnSpc>
                <a:spcPct val="150000"/>
              </a:lnSpc>
              <a:spcBef>
                <a:spcPct val="0"/>
              </a:spcBef>
              <a:buNone/>
            </a:pPr>
            <a:r>
              <a:rPr lang="en-US" altLang="zh-CN" sz="2800" b="1" dirty="0">
                <a:solidFill>
                  <a:schemeClr val="tx1">
                    <a:lumMod val="50000"/>
                    <a:lumOff val="50000"/>
                  </a:schemeClr>
                </a:solidFill>
                <a:latin typeface="宋体" panose="02010600030101010101" pitchFamily="2" charset="-122"/>
                <a:ea typeface="宋体" panose="02010600030101010101" pitchFamily="2" charset="-122"/>
              </a:rPr>
              <a:t>  </a:t>
            </a:r>
            <a:r>
              <a:rPr lang="zh-CN" altLang="en-US" sz="2800" b="1" dirty="0">
                <a:solidFill>
                  <a:schemeClr val="tx1">
                    <a:lumMod val="50000"/>
                    <a:lumOff val="50000"/>
                  </a:schemeClr>
                </a:solidFill>
                <a:latin typeface="宋体" panose="02010600030101010101" pitchFamily="2" charset="-122"/>
                <a:ea typeface="宋体" panose="02010600030101010101" pitchFamily="2" charset="-122"/>
              </a:rPr>
              <a:t>具体第三种内容</a:t>
            </a:r>
            <a:endParaRPr lang="zh-CN" altLang="zh-CN" sz="2800" dirty="0">
              <a:solidFill>
                <a:schemeClr val="tx1">
                  <a:lumMod val="50000"/>
                  <a:lumOff val="50000"/>
                </a:schemeClr>
              </a:solidFill>
              <a:latin typeface="宋体" panose="02010600030101010101" pitchFamily="2" charset="-122"/>
              <a:ea typeface="宋体" panose="02010600030101010101" pitchFamily="2" charset="-122"/>
            </a:endParaRPr>
          </a:p>
          <a:p>
            <a:pPr algn="ctr">
              <a:lnSpc>
                <a:spcPct val="120000"/>
              </a:lnSpc>
              <a:spcBef>
                <a:spcPct val="0"/>
              </a:spcBef>
              <a:buNone/>
            </a:pPr>
            <a:endParaRPr lang="zh-CN" altLang="zh-CN" dirty="0"/>
          </a:p>
          <a:p>
            <a:pPr algn="ctr">
              <a:lnSpc>
                <a:spcPct val="120000"/>
              </a:lnSpc>
              <a:spcBef>
                <a:spcPct val="0"/>
              </a:spcBef>
              <a:buNone/>
            </a:pPr>
            <a:endParaRPr lang="zh-CN" altLang="zh-CN" dirty="0"/>
          </a:p>
          <a:p>
            <a:pPr algn="ctr">
              <a:lnSpc>
                <a:spcPct val="120000"/>
              </a:lnSpc>
              <a:spcBef>
                <a:spcPct val="0"/>
              </a:spcBef>
              <a:buNone/>
            </a:pPr>
            <a:endParaRPr lang="en-US" altLang="zh-CN" sz="1600" dirty="0">
              <a:solidFill>
                <a:schemeClr val="tx1">
                  <a:lumMod val="50000"/>
                  <a:lumOff val="50000"/>
                </a:schemeClr>
              </a:solidFill>
              <a:sym typeface="微软雅黑" pitchFamily="34" charset="-122"/>
            </a:endParaRPr>
          </a:p>
        </p:txBody>
      </p:sp>
      <p:grpSp>
        <p:nvGrpSpPr>
          <p:cNvPr id="10" name="组合 9"/>
          <p:cNvGrpSpPr/>
          <p:nvPr/>
        </p:nvGrpSpPr>
        <p:grpSpPr>
          <a:xfrm>
            <a:off x="5023040" y="1569382"/>
            <a:ext cx="2498670" cy="1862048"/>
            <a:chOff x="2757770" y="2361497"/>
            <a:chExt cx="2498670" cy="1862048"/>
          </a:xfrm>
        </p:grpSpPr>
        <p:sp>
          <p:nvSpPr>
            <p:cNvPr id="12" name="TextBox 59"/>
            <p:cNvSpPr txBox="1">
              <a:spLocks noChangeArrowheads="1"/>
            </p:cNvSpPr>
            <p:nvPr/>
          </p:nvSpPr>
          <p:spPr bwMode="auto">
            <a:xfrm flipH="1">
              <a:off x="3115977" y="2361497"/>
              <a:ext cx="1782258" cy="1862048"/>
            </a:xfrm>
            <a:prstGeom prst="rect">
              <a:avLst/>
            </a:prstGeom>
            <a:noFill/>
            <a:ln>
              <a:noFill/>
            </a:ln>
          </p:spPr>
          <p:txBody>
            <a:bodyPr wrap="squar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685800">
                <a:defRPr/>
              </a:pPr>
              <a:r>
                <a:rPr lang="en-US" altLang="zh-CN" sz="11500" kern="0" dirty="0">
                  <a:solidFill>
                    <a:schemeClr val="accent1"/>
                  </a:solidFill>
                  <a:latin typeface="Impact" panose="020B0806030902050204" pitchFamily="34" charset="0"/>
                  <a:ea typeface="微软雅黑" pitchFamily="34" charset="-122"/>
                </a:rPr>
                <a:t>02</a:t>
              </a:r>
              <a:endParaRPr lang="en-US" altLang="ko-KR" sz="8800" kern="0" dirty="0">
                <a:solidFill>
                  <a:schemeClr val="accent1"/>
                </a:solidFill>
                <a:latin typeface="Impact" panose="020B0806030902050204" pitchFamily="34" charset="0"/>
                <a:ea typeface="微软雅黑" pitchFamily="34" charset="-122"/>
              </a:endParaRPr>
            </a:p>
          </p:txBody>
        </p:sp>
        <p:sp>
          <p:nvSpPr>
            <p:cNvPr id="13" name="椭圆 12"/>
            <p:cNvSpPr/>
            <p:nvPr/>
          </p:nvSpPr>
          <p:spPr>
            <a:xfrm>
              <a:off x="2787950" y="3646240"/>
              <a:ext cx="2468490" cy="327680"/>
            </a:xfrm>
            <a:prstGeom prst="ellipse">
              <a:avLst/>
            </a:prstGeom>
            <a:gradFill flip="none" rotWithShape="1">
              <a:gsLst>
                <a:gs pos="0">
                  <a:schemeClr val="tx1">
                    <a:alpha val="90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757770" y="3801706"/>
              <a:ext cx="2498670" cy="38786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任意多边形 16"/>
          <p:cNvSpPr/>
          <p:nvPr/>
        </p:nvSpPr>
        <p:spPr>
          <a:xfrm>
            <a:off x="5318387" y="1331543"/>
            <a:ext cx="1954610" cy="1113172"/>
          </a:xfrm>
          <a:custGeom>
            <a:avLst/>
            <a:gdLst>
              <a:gd name="connsiteX0" fmla="*/ 0 w 1845118"/>
              <a:gd name="connsiteY0" fmla="*/ 0 h 1113172"/>
              <a:gd name="connsiteX1" fmla="*/ 1845118 w 1845118"/>
              <a:gd name="connsiteY1" fmla="*/ 0 h 1113172"/>
              <a:gd name="connsiteX2" fmla="*/ 1845118 w 1845118"/>
              <a:gd name="connsiteY2" fmla="*/ 1113172 h 1113172"/>
              <a:gd name="connsiteX3" fmla="*/ 1054278 w 1845118"/>
              <a:gd name="connsiteY3" fmla="*/ 1113172 h 1113172"/>
              <a:gd name="connsiteX4" fmla="*/ 1054278 w 1845118"/>
              <a:gd name="connsiteY4" fmla="*/ 539460 h 1113172"/>
              <a:gd name="connsiteX5" fmla="*/ 0 w 1845118"/>
              <a:gd name="connsiteY5" fmla="*/ 539460 h 1113172"/>
              <a:gd name="connsiteX0" fmla="*/ 1054278 w 1845118"/>
              <a:gd name="connsiteY0" fmla="*/ 539460 h 1113172"/>
              <a:gd name="connsiteX1" fmla="*/ 0 w 1845118"/>
              <a:gd name="connsiteY1" fmla="*/ 539460 h 1113172"/>
              <a:gd name="connsiteX2" fmla="*/ 0 w 1845118"/>
              <a:gd name="connsiteY2" fmla="*/ 0 h 1113172"/>
              <a:gd name="connsiteX3" fmla="*/ 1845118 w 1845118"/>
              <a:gd name="connsiteY3" fmla="*/ 0 h 1113172"/>
              <a:gd name="connsiteX4" fmla="*/ 1845118 w 1845118"/>
              <a:gd name="connsiteY4" fmla="*/ 1113172 h 1113172"/>
              <a:gd name="connsiteX5" fmla="*/ 1054278 w 1845118"/>
              <a:gd name="connsiteY5" fmla="*/ 1113172 h 1113172"/>
              <a:gd name="connsiteX6" fmla="*/ 1145718 w 1845118"/>
              <a:gd name="connsiteY6" fmla="*/ 630900 h 1113172"/>
              <a:gd name="connsiteX0" fmla="*/ 1054278 w 1845118"/>
              <a:gd name="connsiteY0" fmla="*/ 539460 h 1113172"/>
              <a:gd name="connsiteX1" fmla="*/ 0 w 1845118"/>
              <a:gd name="connsiteY1" fmla="*/ 539460 h 1113172"/>
              <a:gd name="connsiteX2" fmla="*/ 0 w 1845118"/>
              <a:gd name="connsiteY2" fmla="*/ 0 h 1113172"/>
              <a:gd name="connsiteX3" fmla="*/ 1845118 w 1845118"/>
              <a:gd name="connsiteY3" fmla="*/ 0 h 1113172"/>
              <a:gd name="connsiteX4" fmla="*/ 1845118 w 1845118"/>
              <a:gd name="connsiteY4" fmla="*/ 1113172 h 1113172"/>
              <a:gd name="connsiteX5" fmla="*/ 1054278 w 1845118"/>
              <a:gd name="connsiteY5" fmla="*/ 1113172 h 1113172"/>
              <a:gd name="connsiteX0" fmla="*/ 0 w 1845118"/>
              <a:gd name="connsiteY0" fmla="*/ 539460 h 1113172"/>
              <a:gd name="connsiteX1" fmla="*/ 0 w 1845118"/>
              <a:gd name="connsiteY1" fmla="*/ 0 h 1113172"/>
              <a:gd name="connsiteX2" fmla="*/ 1845118 w 1845118"/>
              <a:gd name="connsiteY2" fmla="*/ 0 h 1113172"/>
              <a:gd name="connsiteX3" fmla="*/ 1845118 w 1845118"/>
              <a:gd name="connsiteY3" fmla="*/ 1113172 h 1113172"/>
              <a:gd name="connsiteX4" fmla="*/ 1054278 w 1845118"/>
              <a:gd name="connsiteY4" fmla="*/ 1113172 h 1113172"/>
              <a:gd name="connsiteX0" fmla="*/ 0 w 1845118"/>
              <a:gd name="connsiteY0" fmla="*/ 539460 h 1113172"/>
              <a:gd name="connsiteX1" fmla="*/ 0 w 1845118"/>
              <a:gd name="connsiteY1" fmla="*/ 0 h 1113172"/>
              <a:gd name="connsiteX2" fmla="*/ 1845118 w 1845118"/>
              <a:gd name="connsiteY2" fmla="*/ 0 h 1113172"/>
              <a:gd name="connsiteX3" fmla="*/ 1845118 w 1845118"/>
              <a:gd name="connsiteY3" fmla="*/ 1113172 h 1113172"/>
            </a:gdLst>
            <a:ahLst/>
            <a:cxnLst>
              <a:cxn ang="0">
                <a:pos x="connsiteX0" y="connsiteY0"/>
              </a:cxn>
              <a:cxn ang="0">
                <a:pos x="connsiteX1" y="connsiteY1"/>
              </a:cxn>
              <a:cxn ang="0">
                <a:pos x="connsiteX2" y="connsiteY2"/>
              </a:cxn>
              <a:cxn ang="0">
                <a:pos x="connsiteX3" y="connsiteY3"/>
              </a:cxn>
            </a:cxnLst>
            <a:rect l="l" t="t" r="r" b="b"/>
            <a:pathLst>
              <a:path w="1845118" h="1113172">
                <a:moveTo>
                  <a:pt x="0" y="539460"/>
                </a:moveTo>
                <a:lnTo>
                  <a:pt x="0" y="0"/>
                </a:lnTo>
                <a:lnTo>
                  <a:pt x="1845118" y="0"/>
                </a:lnTo>
                <a:lnTo>
                  <a:pt x="1845118" y="1113172"/>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18"/>
          <p:cNvSpPr/>
          <p:nvPr/>
        </p:nvSpPr>
        <p:spPr>
          <a:xfrm>
            <a:off x="5023040" y="1639722"/>
            <a:ext cx="2498670" cy="1827878"/>
          </a:xfrm>
          <a:custGeom>
            <a:avLst/>
            <a:gdLst>
              <a:gd name="connsiteX0" fmla="*/ 0 w 2362498"/>
              <a:gd name="connsiteY0" fmla="*/ 0 h 1827878"/>
              <a:gd name="connsiteX1" fmla="*/ 618105 w 2362498"/>
              <a:gd name="connsiteY1" fmla="*/ 0 h 1827878"/>
              <a:gd name="connsiteX2" fmla="*/ 618105 w 2362498"/>
              <a:gd name="connsiteY2" fmla="*/ 1612423 h 1827878"/>
              <a:gd name="connsiteX3" fmla="*/ 2362498 w 2362498"/>
              <a:gd name="connsiteY3" fmla="*/ 1612423 h 1827878"/>
              <a:gd name="connsiteX4" fmla="*/ 2362498 w 2362498"/>
              <a:gd name="connsiteY4" fmla="*/ 1827878 h 1827878"/>
              <a:gd name="connsiteX5" fmla="*/ 839514 w 2362498"/>
              <a:gd name="connsiteY5" fmla="*/ 1827878 h 1827878"/>
              <a:gd name="connsiteX6" fmla="*/ 433218 w 2362498"/>
              <a:gd name="connsiteY6" fmla="*/ 1827878 h 1827878"/>
              <a:gd name="connsiteX7" fmla="*/ 433218 w 2362498"/>
              <a:gd name="connsiteY7" fmla="*/ 1826314 h 1827878"/>
              <a:gd name="connsiteX8" fmla="*/ 0 w 2362498"/>
              <a:gd name="connsiteY8" fmla="*/ 1826314 h 1827878"/>
              <a:gd name="connsiteX0" fmla="*/ 618105 w 2362498"/>
              <a:gd name="connsiteY0" fmla="*/ 1612423 h 1827878"/>
              <a:gd name="connsiteX1" fmla="*/ 2362498 w 2362498"/>
              <a:gd name="connsiteY1" fmla="*/ 1612423 h 1827878"/>
              <a:gd name="connsiteX2" fmla="*/ 2362498 w 2362498"/>
              <a:gd name="connsiteY2" fmla="*/ 1827878 h 1827878"/>
              <a:gd name="connsiteX3" fmla="*/ 839514 w 2362498"/>
              <a:gd name="connsiteY3" fmla="*/ 1827878 h 1827878"/>
              <a:gd name="connsiteX4" fmla="*/ 433218 w 2362498"/>
              <a:gd name="connsiteY4" fmla="*/ 1827878 h 1827878"/>
              <a:gd name="connsiteX5" fmla="*/ 433218 w 2362498"/>
              <a:gd name="connsiteY5" fmla="*/ 1826314 h 1827878"/>
              <a:gd name="connsiteX6" fmla="*/ 0 w 2362498"/>
              <a:gd name="connsiteY6" fmla="*/ 1826314 h 1827878"/>
              <a:gd name="connsiteX7" fmla="*/ 0 w 2362498"/>
              <a:gd name="connsiteY7" fmla="*/ 0 h 1827878"/>
              <a:gd name="connsiteX8" fmla="*/ 618105 w 2362498"/>
              <a:gd name="connsiteY8" fmla="*/ 0 h 1827878"/>
              <a:gd name="connsiteX9" fmla="*/ 709545 w 2362498"/>
              <a:gd name="connsiteY9" fmla="*/ 1703863 h 1827878"/>
              <a:gd name="connsiteX0" fmla="*/ 618105 w 2362498"/>
              <a:gd name="connsiteY0" fmla="*/ 1612423 h 1827878"/>
              <a:gd name="connsiteX1" fmla="*/ 2362498 w 2362498"/>
              <a:gd name="connsiteY1" fmla="*/ 1612423 h 1827878"/>
              <a:gd name="connsiteX2" fmla="*/ 2362498 w 2362498"/>
              <a:gd name="connsiteY2" fmla="*/ 1827878 h 1827878"/>
              <a:gd name="connsiteX3" fmla="*/ 839514 w 2362498"/>
              <a:gd name="connsiteY3" fmla="*/ 1827878 h 1827878"/>
              <a:gd name="connsiteX4" fmla="*/ 433218 w 2362498"/>
              <a:gd name="connsiteY4" fmla="*/ 1827878 h 1827878"/>
              <a:gd name="connsiteX5" fmla="*/ 433218 w 2362498"/>
              <a:gd name="connsiteY5" fmla="*/ 1826314 h 1827878"/>
              <a:gd name="connsiteX6" fmla="*/ 0 w 2362498"/>
              <a:gd name="connsiteY6" fmla="*/ 1826314 h 1827878"/>
              <a:gd name="connsiteX7" fmla="*/ 0 w 2362498"/>
              <a:gd name="connsiteY7" fmla="*/ 0 h 1827878"/>
              <a:gd name="connsiteX8" fmla="*/ 618105 w 2362498"/>
              <a:gd name="connsiteY8" fmla="*/ 0 h 1827878"/>
              <a:gd name="connsiteX0" fmla="*/ 2362498 w 2362498"/>
              <a:gd name="connsiteY0" fmla="*/ 1612423 h 1827878"/>
              <a:gd name="connsiteX1" fmla="*/ 2362498 w 2362498"/>
              <a:gd name="connsiteY1" fmla="*/ 1827878 h 1827878"/>
              <a:gd name="connsiteX2" fmla="*/ 839514 w 2362498"/>
              <a:gd name="connsiteY2" fmla="*/ 1827878 h 1827878"/>
              <a:gd name="connsiteX3" fmla="*/ 433218 w 2362498"/>
              <a:gd name="connsiteY3" fmla="*/ 1827878 h 1827878"/>
              <a:gd name="connsiteX4" fmla="*/ 433218 w 2362498"/>
              <a:gd name="connsiteY4" fmla="*/ 1826314 h 1827878"/>
              <a:gd name="connsiteX5" fmla="*/ 0 w 2362498"/>
              <a:gd name="connsiteY5" fmla="*/ 1826314 h 1827878"/>
              <a:gd name="connsiteX6" fmla="*/ 0 w 2362498"/>
              <a:gd name="connsiteY6" fmla="*/ 0 h 1827878"/>
              <a:gd name="connsiteX7" fmla="*/ 618105 w 2362498"/>
              <a:gd name="connsiteY7" fmla="*/ 0 h 1827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2498" h="1827878">
                <a:moveTo>
                  <a:pt x="2362498" y="1612423"/>
                </a:moveTo>
                <a:lnTo>
                  <a:pt x="2362498" y="1827878"/>
                </a:lnTo>
                <a:lnTo>
                  <a:pt x="839514" y="1827878"/>
                </a:lnTo>
                <a:lnTo>
                  <a:pt x="433218" y="1827878"/>
                </a:lnTo>
                <a:lnTo>
                  <a:pt x="433218" y="1826314"/>
                </a:lnTo>
                <a:lnTo>
                  <a:pt x="0" y="1826314"/>
                </a:lnTo>
                <a:lnTo>
                  <a:pt x="0" y="0"/>
                </a:lnTo>
                <a:lnTo>
                  <a:pt x="618105" y="0"/>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0" name="图片 19" descr="图片包含 游戏机&#10;&#10;描述已自动生成">
            <a:extLst>
              <a:ext uri="{FF2B5EF4-FFF2-40B4-BE49-F238E27FC236}">
                <a16:creationId xmlns:a16="http://schemas.microsoft.com/office/drawing/2014/main" id="{9A18568C-B4A4-4CF8-B5E3-E3D60BF3F8C1}"/>
              </a:ext>
            </a:extLst>
          </p:cNvPr>
          <p:cNvPicPr>
            <a:picLocks noChangeAspect="1"/>
          </p:cNvPicPr>
          <p:nvPr/>
        </p:nvPicPr>
        <p:blipFill>
          <a:blip r:embed="rId4" cstate="print">
            <a:alphaModFix amt="35000"/>
            <a:extLst>
              <a:ext uri="{BEBA8EAE-BF5A-486C-A8C5-ECC9F3942E4B}">
                <a14:imgProps xmlns:a14="http://schemas.microsoft.com/office/drawing/2010/main">
                  <a14:imgLayer r:embed="rId5">
                    <a14:imgEffect>
                      <a14:brightnessContrast bright="-60000"/>
                    </a14:imgEffect>
                  </a14:imgLayer>
                </a14:imgProps>
              </a:ext>
              <a:ext uri="{28A0092B-C50C-407E-A947-70E740481C1C}">
                <a14:useLocalDpi xmlns:a14="http://schemas.microsoft.com/office/drawing/2010/main" val="0"/>
              </a:ext>
            </a:extLst>
          </a:blip>
          <a:stretch>
            <a:fillRect/>
          </a:stretch>
        </p:blipFill>
        <p:spPr>
          <a:xfrm>
            <a:off x="3479118" y="-1981423"/>
            <a:ext cx="5233764" cy="5075421"/>
          </a:xfrm>
          <a:prstGeom prst="rect">
            <a:avLst/>
          </a:prstGeom>
          <a:effectLst>
            <a:outerShdw blurRad="76200" dist="38100" dir="5400000" sx="33000" sy="33000" algn="t" rotWithShape="0">
              <a:prstClr val="black">
                <a:alpha val="93000"/>
              </a:prstClr>
            </a:outerShdw>
          </a:effectLst>
        </p:spPr>
      </p:pic>
    </p:spTree>
    <p:extLst>
      <p:ext uri="{BB962C8B-B14F-4D97-AF65-F5344CB8AC3E}">
        <p14:creationId xmlns:p14="http://schemas.microsoft.com/office/powerpoint/2010/main" val="3560154864"/>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350" fill="hold"/>
                                        <p:tgtEl>
                                          <p:spTgt spid="17"/>
                                        </p:tgtEl>
                                        <p:attrNameLst>
                                          <p:attrName>ppt_w</p:attrName>
                                        </p:attrNameLst>
                                      </p:cBhvr>
                                      <p:tavLst>
                                        <p:tav tm="0">
                                          <p:val>
                                            <p:strVal val="4*#ppt_w"/>
                                          </p:val>
                                        </p:tav>
                                        <p:tav tm="100000">
                                          <p:val>
                                            <p:strVal val="#ppt_w"/>
                                          </p:val>
                                        </p:tav>
                                      </p:tavLst>
                                    </p:anim>
                                    <p:anim calcmode="lin" valueType="num">
                                      <p:cBhvr>
                                        <p:cTn id="8" dur="350" fill="hold"/>
                                        <p:tgtEl>
                                          <p:spTgt spid="17"/>
                                        </p:tgtEl>
                                        <p:attrNameLst>
                                          <p:attrName>ppt_h</p:attrName>
                                        </p:attrNameLst>
                                      </p:cBhvr>
                                      <p:tavLst>
                                        <p:tav tm="0">
                                          <p:val>
                                            <p:strVal val="4*#ppt_h"/>
                                          </p:val>
                                        </p:tav>
                                        <p:tav tm="100000">
                                          <p:val>
                                            <p:strVal val="#ppt_h"/>
                                          </p:val>
                                        </p:tav>
                                      </p:tavLst>
                                    </p:anim>
                                  </p:childTnLst>
                                </p:cTn>
                              </p:par>
                              <p:par>
                                <p:cTn id="9" presetID="23" presetClass="entr" presetSubtype="32"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p:cTn id="11" dur="350" fill="hold"/>
                                        <p:tgtEl>
                                          <p:spTgt spid="19"/>
                                        </p:tgtEl>
                                        <p:attrNameLst>
                                          <p:attrName>ppt_w</p:attrName>
                                        </p:attrNameLst>
                                      </p:cBhvr>
                                      <p:tavLst>
                                        <p:tav tm="0">
                                          <p:val>
                                            <p:strVal val="4*#ppt_w"/>
                                          </p:val>
                                        </p:tav>
                                        <p:tav tm="100000">
                                          <p:val>
                                            <p:strVal val="#ppt_w"/>
                                          </p:val>
                                        </p:tav>
                                      </p:tavLst>
                                    </p:anim>
                                    <p:anim calcmode="lin" valueType="num">
                                      <p:cBhvr>
                                        <p:cTn id="12" dur="350" fill="hold"/>
                                        <p:tgtEl>
                                          <p:spTgt spid="19"/>
                                        </p:tgtEl>
                                        <p:attrNameLst>
                                          <p:attrName>ppt_h</p:attrName>
                                        </p:attrNameLst>
                                      </p:cBhvr>
                                      <p:tavLst>
                                        <p:tav tm="0">
                                          <p:val>
                                            <p:strVal val="4*#ppt_h"/>
                                          </p:val>
                                        </p:tav>
                                        <p:tav tm="100000">
                                          <p:val>
                                            <p:strVal val="#ppt_h"/>
                                          </p:val>
                                        </p:tav>
                                      </p:tavLst>
                                    </p:anim>
                                  </p:childTnLst>
                                </p:cTn>
                              </p:par>
                            </p:childTnLst>
                          </p:cTn>
                        </p:par>
                        <p:par>
                          <p:cTn id="13" fill="hold">
                            <p:stCondLst>
                              <p:cond delay="600"/>
                            </p:stCondLst>
                            <p:childTnLst>
                              <p:par>
                                <p:cTn id="14" presetID="53" presetClass="entr" presetSubtype="16"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250" fill="hold"/>
                                        <p:tgtEl>
                                          <p:spTgt spid="10"/>
                                        </p:tgtEl>
                                        <p:attrNameLst>
                                          <p:attrName>ppt_w</p:attrName>
                                        </p:attrNameLst>
                                      </p:cBhvr>
                                      <p:tavLst>
                                        <p:tav tm="0">
                                          <p:val>
                                            <p:fltVal val="0"/>
                                          </p:val>
                                        </p:tav>
                                        <p:tav tm="100000">
                                          <p:val>
                                            <p:strVal val="#ppt_w"/>
                                          </p:val>
                                        </p:tav>
                                      </p:tavLst>
                                    </p:anim>
                                    <p:anim calcmode="lin" valueType="num">
                                      <p:cBhvr>
                                        <p:cTn id="17" dur="250" fill="hold"/>
                                        <p:tgtEl>
                                          <p:spTgt spid="10"/>
                                        </p:tgtEl>
                                        <p:attrNameLst>
                                          <p:attrName>ppt_h</p:attrName>
                                        </p:attrNameLst>
                                      </p:cBhvr>
                                      <p:tavLst>
                                        <p:tav tm="0">
                                          <p:val>
                                            <p:fltVal val="0"/>
                                          </p:val>
                                        </p:tav>
                                        <p:tav tm="100000">
                                          <p:val>
                                            <p:strVal val="#ppt_h"/>
                                          </p:val>
                                        </p:tav>
                                      </p:tavLst>
                                    </p:anim>
                                    <p:animEffect transition="in" filter="fade">
                                      <p:cBhvr>
                                        <p:cTn id="18" dur="250"/>
                                        <p:tgtEl>
                                          <p:spTgt spid="10"/>
                                        </p:tgtEl>
                                      </p:cBhvr>
                                    </p:animEffect>
                                  </p:childTnLst>
                                </p:cTn>
                              </p:par>
                            </p:childTnLst>
                          </p:cTn>
                        </p:par>
                        <p:par>
                          <p:cTn id="19" fill="hold">
                            <p:stCondLst>
                              <p:cond delay="850"/>
                            </p:stCondLst>
                            <p:childTnLst>
                              <p:par>
                                <p:cTn id="20" presetID="16" presetClass="entr" presetSubtype="37"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outVertical)">
                                      <p:cBhvr>
                                        <p:cTn id="22" dur="500"/>
                                        <p:tgtEl>
                                          <p:spTgt spid="15"/>
                                        </p:tgtEl>
                                      </p:cBhvr>
                                    </p:animEffect>
                                  </p:childTnLst>
                                </p:cTn>
                              </p:par>
                            </p:childTnLst>
                          </p:cTn>
                        </p:par>
                        <p:par>
                          <p:cTn id="23" fill="hold">
                            <p:stCondLst>
                              <p:cond delay="1350"/>
                            </p:stCondLst>
                            <p:childTnLst>
                              <p:par>
                                <p:cTn id="24" presetID="12" presetClass="entr" presetSubtype="1"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p:tgtEl>
                                          <p:spTgt spid="16"/>
                                        </p:tgtEl>
                                        <p:attrNameLst>
                                          <p:attrName>ppt_y</p:attrName>
                                        </p:attrNameLst>
                                      </p:cBhvr>
                                      <p:tavLst>
                                        <p:tav tm="0">
                                          <p:val>
                                            <p:strVal val="#ppt_y-#ppt_h*1.125000"/>
                                          </p:val>
                                        </p:tav>
                                        <p:tav tm="100000">
                                          <p:val>
                                            <p:strVal val="#ppt_y"/>
                                          </p:val>
                                        </p:tav>
                                      </p:tavLst>
                                    </p:anim>
                                    <p:animEffect transition="in" filter="wipe(down)">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a:extLst>
              <a:ext uri="{FF2B5EF4-FFF2-40B4-BE49-F238E27FC236}">
                <a16:creationId xmlns:a16="http://schemas.microsoft.com/office/drawing/2014/main" id="{67AD35F8-826C-4DA8-BFF8-E21CCFA6CAD3}"/>
              </a:ext>
            </a:extLst>
          </p:cNvPr>
          <p:cNvSpPr/>
          <p:nvPr/>
        </p:nvSpPr>
        <p:spPr>
          <a:xfrm rot="5400000">
            <a:off x="371467" y="-371470"/>
            <a:ext cx="1019181" cy="1762124"/>
          </a:xfrm>
          <a:prstGeom prst="triangle">
            <a:avLst>
              <a:gd name="adj"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4" name="图片 13" descr="图片包含 游戏机&#10;&#10;描述已自动生成">
            <a:extLst>
              <a:ext uri="{FF2B5EF4-FFF2-40B4-BE49-F238E27FC236}">
                <a16:creationId xmlns:a16="http://schemas.microsoft.com/office/drawing/2014/main" id="{90FE1A87-5BFE-4A7F-ADB1-0D9214D3CB4F}"/>
              </a:ext>
            </a:extLst>
          </p:cNvPr>
          <p:cNvPicPr>
            <a:picLocks noChangeAspect="1"/>
          </p:cNvPicPr>
          <p:nvPr/>
        </p:nvPicPr>
        <p:blipFill>
          <a:blip r:embed="rId4" cstate="print">
            <a:alphaModFix amt="62000"/>
            <a:extLst>
              <a:ext uri="{BEBA8EAE-BF5A-486C-A8C5-ECC9F3942E4B}">
                <a14:imgProps xmlns:a14="http://schemas.microsoft.com/office/drawing/2010/main">
                  <a14:imgLayer r:embed="rId5">
                    <a14:imgEffect>
                      <a14:artisticPaintStrokes/>
                    </a14:imgEffect>
                  </a14:imgLayer>
                </a14:imgProps>
              </a:ext>
              <a:ext uri="{28A0092B-C50C-407E-A947-70E740481C1C}">
                <a14:useLocalDpi xmlns:a14="http://schemas.microsoft.com/office/drawing/2010/main" val="0"/>
              </a:ext>
            </a:extLst>
          </a:blip>
          <a:stretch>
            <a:fillRect/>
          </a:stretch>
        </p:blipFill>
        <p:spPr>
          <a:xfrm>
            <a:off x="114300" y="-6152"/>
            <a:ext cx="1029762" cy="998608"/>
          </a:xfrm>
          <a:prstGeom prst="rect">
            <a:avLst/>
          </a:prstGeom>
          <a:noFill/>
          <a:effectLst>
            <a:outerShdw blurRad="76200" dist="38100" dir="5400000" algn="t" rotWithShape="0">
              <a:prstClr val="black">
                <a:alpha val="62000"/>
              </a:prstClr>
            </a:outerShdw>
          </a:effectLst>
        </p:spPr>
      </p:pic>
      <p:sp>
        <p:nvSpPr>
          <p:cNvPr id="7" name="等腰三角形 6">
            <a:extLst>
              <a:ext uri="{FF2B5EF4-FFF2-40B4-BE49-F238E27FC236}">
                <a16:creationId xmlns:a16="http://schemas.microsoft.com/office/drawing/2014/main" id="{65CFE088-C5C9-4300-9F2A-4BBBCBCE6B5D}"/>
              </a:ext>
            </a:extLst>
          </p:cNvPr>
          <p:cNvSpPr/>
          <p:nvPr/>
        </p:nvSpPr>
        <p:spPr>
          <a:xfrm rot="16200000">
            <a:off x="371474" y="-371478"/>
            <a:ext cx="1019179" cy="1762128"/>
          </a:xfrm>
          <a:prstGeom prst="triangle">
            <a:avLst>
              <a:gd name="adj" fmla="val 0"/>
            </a:avLst>
          </a:prstGeom>
          <a:solidFill>
            <a:srgbClr val="660E0E"/>
          </a:solidFill>
          <a:ln>
            <a:noFill/>
          </a:ln>
          <a:effectLst>
            <a:outerShdw blurRad="762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 name="文本框 3">
            <a:extLst>
              <a:ext uri="{FF2B5EF4-FFF2-40B4-BE49-F238E27FC236}">
                <a16:creationId xmlns:a16="http://schemas.microsoft.com/office/drawing/2014/main" id="{E0C6CC1D-23BE-460E-8F68-F181202B30E7}"/>
              </a:ext>
            </a:extLst>
          </p:cNvPr>
          <p:cNvSpPr txBox="1"/>
          <p:nvPr/>
        </p:nvSpPr>
        <p:spPr>
          <a:xfrm>
            <a:off x="292683" y="726792"/>
            <a:ext cx="1702758" cy="292388"/>
          </a:xfrm>
          <a:prstGeom prst="rect">
            <a:avLst/>
          </a:prstGeom>
          <a:noFill/>
          <a:ln>
            <a:noFill/>
          </a:ln>
        </p:spPr>
        <p:txBody>
          <a:bodyPr wrap="square" rtlCol="0">
            <a:spAutoFit/>
          </a:bodyPr>
          <a:lstStyle/>
          <a:p>
            <a:pPr lvl="0" algn="ctr" defTabSz="914400">
              <a:defRPr/>
            </a:pPr>
            <a:r>
              <a:rPr lang="zh-CN" altLang="en-US" sz="13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研究内容</a:t>
            </a:r>
          </a:p>
        </p:txBody>
      </p:sp>
      <p:sp>
        <p:nvSpPr>
          <p:cNvPr id="15" name="文本框 14">
            <a:extLst>
              <a:ext uri="{FF2B5EF4-FFF2-40B4-BE49-F238E27FC236}">
                <a16:creationId xmlns:a16="http://schemas.microsoft.com/office/drawing/2014/main" id="{3C8CD86E-96AB-4071-B14F-23CB8D930AC6}"/>
              </a:ext>
            </a:extLst>
          </p:cNvPr>
          <p:cNvSpPr txBox="1"/>
          <p:nvPr/>
        </p:nvSpPr>
        <p:spPr>
          <a:xfrm>
            <a:off x="2125232" y="1581308"/>
            <a:ext cx="4207555" cy="1495409"/>
          </a:xfrm>
          <a:prstGeom prst="rect">
            <a:avLst/>
          </a:prstGeom>
          <a:noFill/>
        </p:spPr>
        <p:txBody>
          <a:bodyPr wrap="square" rtlCol="0">
            <a:spAutoFit/>
          </a:bodyPr>
          <a:lstStyle/>
          <a:p>
            <a:pPr defTabSz="914400">
              <a:lnSpc>
                <a:spcPct val="200000"/>
              </a:lnSpc>
              <a:defRPr/>
            </a:pPr>
            <a:r>
              <a:rPr lang="zh-CN" altLang="en-US" sz="1600" b="1" dirty="0">
                <a:latin typeface="+mj-ea"/>
              </a:rPr>
              <a:t>你可以使用此副标题框作为表达要讨论的人员的重要性的引用或论文陈述。</a:t>
            </a:r>
          </a:p>
          <a:p>
            <a:pPr lvl="0" defTabSz="914400">
              <a:lnSpc>
                <a:spcPct val="200000"/>
              </a:lnSpc>
              <a:defRPr/>
            </a:pPr>
            <a:endPar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2" name="Rectangle 2">
            <a:extLst>
              <a:ext uri="{FF2B5EF4-FFF2-40B4-BE49-F238E27FC236}">
                <a16:creationId xmlns:a16="http://schemas.microsoft.com/office/drawing/2014/main" id="{DB6C89DD-6C34-431C-909F-35465C45A2C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4">
            <a:extLst>
              <a:ext uri="{FF2B5EF4-FFF2-40B4-BE49-F238E27FC236}">
                <a16:creationId xmlns:a16="http://schemas.microsoft.com/office/drawing/2014/main" id="{E88E7384-CC18-4C7C-A42B-6CDD7B3D05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32" y="3585475"/>
            <a:ext cx="8424556" cy="2420026"/>
          </a:xfrm>
          <a:prstGeom prst="rect">
            <a:avLst/>
          </a:prstGeom>
          <a:solidFill>
            <a:schemeClr val="bg1">
              <a:lumMod val="65000"/>
            </a:schemeClr>
          </a:solidFill>
          <a:ln>
            <a:noFill/>
          </a:ln>
          <a:effectLst/>
          <a:scene3d>
            <a:camera prst="isometricOffAxis2Left"/>
            <a:lightRig rig="harsh" dir="t">
              <a:rot lat="0" lon="0" rev="3000000"/>
            </a:lightRig>
          </a:scene3d>
          <a:sp3d extrusionH="254000" contourW="19050">
            <a:bevelT w="82550" h="44450" prst="angle"/>
            <a:bevelB w="82550" h="44450" prst="angle"/>
            <a:contourClr>
              <a:srgbClr val="FFFFFF"/>
            </a:contourClr>
          </a:sp3d>
        </p:spPr>
      </p:pic>
      <p:sp>
        <p:nvSpPr>
          <p:cNvPr id="5" name="矩形 4">
            <a:extLst>
              <a:ext uri="{FF2B5EF4-FFF2-40B4-BE49-F238E27FC236}">
                <a16:creationId xmlns:a16="http://schemas.microsoft.com/office/drawing/2014/main" id="{9826C7A2-0143-4D44-8B6C-41E3F3253FA3}"/>
              </a:ext>
            </a:extLst>
          </p:cNvPr>
          <p:cNvSpPr/>
          <p:nvPr/>
        </p:nvSpPr>
        <p:spPr>
          <a:xfrm>
            <a:off x="9228138" y="3429000"/>
            <a:ext cx="500269" cy="3016210"/>
          </a:xfrm>
          <a:prstGeom prst="rect">
            <a:avLst/>
          </a:prstGeom>
        </p:spPr>
        <p:txBody>
          <a:bodyPr wrap="square">
            <a:spAutoFit/>
          </a:bodyPr>
          <a:lstStyle/>
          <a:p>
            <a:pPr algn="r"/>
            <a:r>
              <a:rPr lang="zh-CN" altLang="en-US" dirty="0"/>
              <a:t> 点击左侧图片更换图片</a:t>
            </a:r>
          </a:p>
        </p:txBody>
      </p:sp>
      <p:sp>
        <p:nvSpPr>
          <p:cNvPr id="11" name="矩形 10">
            <a:extLst>
              <a:ext uri="{FF2B5EF4-FFF2-40B4-BE49-F238E27FC236}">
                <a16:creationId xmlns:a16="http://schemas.microsoft.com/office/drawing/2014/main" id="{196B0917-0EE4-4817-8911-70CA1B1F97AD}"/>
              </a:ext>
            </a:extLst>
          </p:cNvPr>
          <p:cNvSpPr/>
          <p:nvPr/>
        </p:nvSpPr>
        <p:spPr>
          <a:xfrm>
            <a:off x="2125232" y="199038"/>
            <a:ext cx="1754006" cy="464166"/>
          </a:xfrm>
          <a:prstGeom prst="rect">
            <a:avLst/>
          </a:prstGeom>
        </p:spPr>
        <p:txBody>
          <a:bodyPr wrap="none">
            <a:spAutoFit/>
          </a:bodyPr>
          <a:lstStyle/>
          <a:p>
            <a:pPr marL="342900" lvl="0" indent="-342900" algn="just">
              <a:lnSpc>
                <a:spcPct val="150000"/>
              </a:lnSpc>
              <a:spcAft>
                <a:spcPts val="0"/>
              </a:spcAft>
              <a:buFont typeface="+mj-lt"/>
              <a:buAutoNum type="arabicPeriod"/>
            </a:pPr>
            <a:r>
              <a:rPr lang="zh-CN" altLang="zh-CN" sz="1800" b="1" kern="100" dirty="0">
                <a:latin typeface="+mj-ea"/>
                <a:ea typeface="+mj-ea"/>
                <a:cs typeface="Times New Roman" panose="02020603050405020304" pitchFamily="18" charset="0"/>
              </a:rPr>
              <a:t> </a:t>
            </a:r>
            <a:r>
              <a:rPr lang="zh-CN" altLang="en-US" sz="1800" b="1" kern="100" dirty="0">
                <a:latin typeface="+mj-ea"/>
                <a:ea typeface="+mj-ea"/>
                <a:cs typeface="Times New Roman" panose="02020603050405020304" pitchFamily="18" charset="0"/>
              </a:rPr>
              <a:t>研究内容一</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2" name="矩形: 圆角 21">
            <a:extLst>
              <a:ext uri="{FF2B5EF4-FFF2-40B4-BE49-F238E27FC236}">
                <a16:creationId xmlns:a16="http://schemas.microsoft.com/office/drawing/2014/main" id="{1EF30ED4-B368-4FEA-9571-E8C9F3C84986}"/>
              </a:ext>
            </a:extLst>
          </p:cNvPr>
          <p:cNvSpPr/>
          <p:nvPr/>
        </p:nvSpPr>
        <p:spPr>
          <a:xfrm>
            <a:off x="5333306" y="1194354"/>
            <a:ext cx="8032136" cy="1679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5325B26E-5864-461D-B99D-DACEFAEA0B52}"/>
              </a:ext>
            </a:extLst>
          </p:cNvPr>
          <p:cNvSpPr/>
          <p:nvPr/>
        </p:nvSpPr>
        <p:spPr>
          <a:xfrm>
            <a:off x="6728283" y="1581308"/>
            <a:ext cx="8032136" cy="1679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FA48658C-1A23-4A03-94AD-A302EEBBE2A0}"/>
              </a:ext>
            </a:extLst>
          </p:cNvPr>
          <p:cNvPicPr>
            <a:picLocks noChangeAspect="1"/>
          </p:cNvPicPr>
          <p:nvPr/>
        </p:nvPicPr>
        <p:blipFill>
          <a:blip r:embed="rId7" cstate="print">
            <a:extLst>
              <a:ext uri="{BEBA8EAE-BF5A-486C-A8C5-ECC9F3942E4B}">
                <a14:imgProps xmlns:a14="http://schemas.microsoft.com/office/drawing/2010/main">
                  <a14:imgLayer r:embed="rId8">
                    <a14:imgEffect>
                      <a14:sharpenSoften amount="-3000"/>
                    </a14:imgEffect>
                    <a14:imgEffect>
                      <a14:saturation sat="78000"/>
                    </a14:imgEffect>
                    <a14:imgEffect>
                      <a14:brightnessContrast contrast="2000"/>
                    </a14:imgEffect>
                  </a14:imgLayer>
                </a14:imgProps>
              </a:ext>
              <a:ext uri="{28A0092B-C50C-407E-A947-70E740481C1C}">
                <a14:useLocalDpi xmlns:a14="http://schemas.microsoft.com/office/drawing/2010/main" val="0"/>
              </a:ext>
            </a:extLst>
          </a:blip>
          <a:stretch>
            <a:fillRect/>
          </a:stretch>
        </p:blipFill>
        <p:spPr>
          <a:xfrm>
            <a:off x="10015420" y="-459258"/>
            <a:ext cx="1809985" cy="2534617"/>
          </a:xfrm>
          <a:prstGeom prst="rect">
            <a:avLst/>
          </a:prstGeom>
          <a:effectLst>
            <a:outerShdw blurRad="50800" dist="1066800" dir="15840000" sx="1000" sy="1000" algn="ctr" rotWithShape="0">
              <a:srgbClr val="000000"/>
            </a:outerShdw>
          </a:effectLst>
        </p:spPr>
      </p:pic>
    </p:spTree>
    <p:custDataLst>
      <p:tags r:id="rId1"/>
    </p:custDataLst>
    <p:extLst>
      <p:ext uri="{BB962C8B-B14F-4D97-AF65-F5344CB8AC3E}">
        <p14:creationId xmlns:p14="http://schemas.microsoft.com/office/powerpoint/2010/main" val="3439118730"/>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1cfe325ac88af4cb1e315171a86c19382325f4f"/>
</p:tagLst>
</file>

<file path=ppt/tags/tag2.xml><?xml version="1.0" encoding="utf-8"?>
<p:tagLst xmlns:a="http://schemas.openxmlformats.org/drawingml/2006/main" xmlns:r="http://schemas.openxmlformats.org/officeDocument/2006/relationships" xmlns:p="http://schemas.openxmlformats.org/presentationml/2006/main">
  <p:tag name="ISLIDE.ICON" val="#152158;#180400;#401191;#372467;#181439;#180261;#147467;#56835;#33169;#82854;"/>
</p:tagLst>
</file>

<file path=ppt/theme/theme1.xml><?xml version="1.0" encoding="utf-8"?>
<a:theme xmlns:a="http://schemas.openxmlformats.org/drawingml/2006/main" name="Office 主题">
  <a:themeElements>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fontScheme name="Lizzysu-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10.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11.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12.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13.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14.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15.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16.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2.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3.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4.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5.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6.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7.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8.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9.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docProps/app.xml><?xml version="1.0" encoding="utf-8"?>
<Properties xmlns="http://schemas.openxmlformats.org/officeDocument/2006/extended-properties" xmlns:vt="http://schemas.openxmlformats.org/officeDocument/2006/docPropsVTypes">
  <Template/>
  <TotalTime>0</TotalTime>
  <Words>1257</Words>
  <Application>Microsoft Office PowerPoint</Application>
  <PresentationFormat>宽屏</PresentationFormat>
  <Paragraphs>169</Paragraphs>
  <Slides>23</Slides>
  <Notes>18</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23</vt:i4>
      </vt:variant>
    </vt:vector>
  </HeadingPairs>
  <TitlesOfParts>
    <vt:vector size="38" baseType="lpstr">
      <vt:lpstr>FontAwesome</vt:lpstr>
      <vt:lpstr>Microsoft YaHei UI</vt:lpstr>
      <vt:lpstr>等线</vt:lpstr>
      <vt:lpstr>黑体</vt:lpstr>
      <vt:lpstr>宋体</vt:lpstr>
      <vt:lpstr>微软雅黑</vt:lpstr>
      <vt:lpstr>叶根友唐楷简</vt:lpstr>
      <vt:lpstr>禹卫书法行书简体
</vt:lpstr>
      <vt:lpstr>Arial</vt:lpstr>
      <vt:lpstr>Arial Black</vt:lpstr>
      <vt:lpstr>Arial Narrow</vt:lpstr>
      <vt:lpstr>Calibri</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如何使用 此模板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哈工大网盘计划</cp:lastModifiedBy>
  <cp:revision>1</cp:revision>
  <dcterms:created xsi:type="dcterms:W3CDTF">2014-10-29T09:18:14Z</dcterms:created>
  <dcterms:modified xsi:type="dcterms:W3CDTF">2021-12-12T07:50:47Z</dcterms:modified>
</cp:coreProperties>
</file>